
<file path=[Content_Types].xml><?xml version="1.0" encoding="utf-8"?>
<Types xmlns="http://schemas.openxmlformats.org/package/2006/content-types">
  <Default Extension="png" ContentType="image/png"/>
  <Default Extension="xlsm" ContentType="application/vnd.ms-excel.sheet.macroEnabled.12"/>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4.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notesSlides/notesSlide7.xml" ContentType="application/vnd.openxmlformats-officedocument.presentationml.notesSlide+xml"/>
  <Override PartName="/ppt/charts/chart4.xml" ContentType="application/vnd.openxmlformats-officedocument.drawingml.chart+xml"/>
  <Override PartName="/ppt/drawings/drawing2.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theme/themeOverride1.xml" ContentType="application/vnd.openxmlformats-officedocument.themeOverride+xml"/>
  <Override PartName="/ppt/charts/chart6.xml" ContentType="application/vnd.openxmlformats-officedocument.drawingml.chart+xml"/>
  <Override PartName="/ppt/theme/themeOverride2.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7.xml" ContentType="application/vnd.openxmlformats-officedocument.drawingml.chart+xml"/>
  <Override PartName="/ppt/theme/themeOverride3.xml" ContentType="application/vnd.openxmlformats-officedocument.themeOverride+xml"/>
  <Override PartName="/ppt/charts/chart8.xml" ContentType="application/vnd.openxmlformats-officedocument.drawingml.chart+xml"/>
  <Override PartName="/ppt/theme/themeOverride4.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 id="2147483682" r:id="rId3"/>
    <p:sldMasterId id="2147483700" r:id="rId4"/>
  </p:sldMasterIdLst>
  <p:notesMasterIdLst>
    <p:notesMasterId r:id="rId37"/>
  </p:notesMasterIdLst>
  <p:sldIdLst>
    <p:sldId id="290" r:id="rId5"/>
    <p:sldId id="258" r:id="rId6"/>
    <p:sldId id="291" r:id="rId7"/>
    <p:sldId id="261" r:id="rId8"/>
    <p:sldId id="267" r:id="rId9"/>
    <p:sldId id="263" r:id="rId10"/>
    <p:sldId id="264" r:id="rId11"/>
    <p:sldId id="274" r:id="rId12"/>
    <p:sldId id="289" r:id="rId13"/>
    <p:sldId id="299" r:id="rId14"/>
    <p:sldId id="310" r:id="rId15"/>
    <p:sldId id="311" r:id="rId16"/>
    <p:sldId id="276" r:id="rId17"/>
    <p:sldId id="324" r:id="rId18"/>
    <p:sldId id="325" r:id="rId19"/>
    <p:sldId id="301" r:id="rId20"/>
    <p:sldId id="302" r:id="rId21"/>
    <p:sldId id="303" r:id="rId22"/>
    <p:sldId id="327" r:id="rId23"/>
    <p:sldId id="305" r:id="rId24"/>
    <p:sldId id="304" r:id="rId25"/>
    <p:sldId id="328" r:id="rId26"/>
    <p:sldId id="326" r:id="rId27"/>
    <p:sldId id="306" r:id="rId28"/>
    <p:sldId id="312" r:id="rId29"/>
    <p:sldId id="313" r:id="rId30"/>
    <p:sldId id="314" r:id="rId31"/>
    <p:sldId id="315" r:id="rId32"/>
    <p:sldId id="316" r:id="rId33"/>
    <p:sldId id="317" r:id="rId34"/>
    <p:sldId id="282" r:id="rId35"/>
    <p:sldId id="283" r:id="rId36"/>
  </p:sldIdLst>
  <p:sldSz cx="12480925" cy="6858000"/>
  <p:notesSz cx="6858000" cy="9144000"/>
  <p:defaultTextStyle>
    <a:defPPr>
      <a:defRPr lang="en-US"/>
    </a:defPPr>
    <a:lvl1pPr marL="0" algn="l" defTabSz="913045" rtl="0" eaLnBrk="1" latinLnBrk="0" hangingPunct="1">
      <a:defRPr sz="1800" kern="1200">
        <a:solidFill>
          <a:schemeClr val="tx1"/>
        </a:solidFill>
        <a:latin typeface="+mn-lt"/>
        <a:ea typeface="+mn-ea"/>
        <a:cs typeface="+mn-cs"/>
      </a:defRPr>
    </a:lvl1pPr>
    <a:lvl2pPr marL="456531" algn="l" defTabSz="913045" rtl="0" eaLnBrk="1" latinLnBrk="0" hangingPunct="1">
      <a:defRPr sz="1800" kern="1200">
        <a:solidFill>
          <a:schemeClr val="tx1"/>
        </a:solidFill>
        <a:latin typeface="+mn-lt"/>
        <a:ea typeface="+mn-ea"/>
        <a:cs typeface="+mn-cs"/>
      </a:defRPr>
    </a:lvl2pPr>
    <a:lvl3pPr marL="913045" algn="l" defTabSz="913045" rtl="0" eaLnBrk="1" latinLnBrk="0" hangingPunct="1">
      <a:defRPr sz="1800" kern="1200">
        <a:solidFill>
          <a:schemeClr val="tx1"/>
        </a:solidFill>
        <a:latin typeface="+mn-lt"/>
        <a:ea typeface="+mn-ea"/>
        <a:cs typeface="+mn-cs"/>
      </a:defRPr>
    </a:lvl3pPr>
    <a:lvl4pPr marL="1369574" algn="l" defTabSz="913045" rtl="0" eaLnBrk="1" latinLnBrk="0" hangingPunct="1">
      <a:defRPr sz="1800" kern="1200">
        <a:solidFill>
          <a:schemeClr val="tx1"/>
        </a:solidFill>
        <a:latin typeface="+mn-lt"/>
        <a:ea typeface="+mn-ea"/>
        <a:cs typeface="+mn-cs"/>
      </a:defRPr>
    </a:lvl4pPr>
    <a:lvl5pPr marL="1826096" algn="l" defTabSz="913045" rtl="0" eaLnBrk="1" latinLnBrk="0" hangingPunct="1">
      <a:defRPr sz="1800" kern="1200">
        <a:solidFill>
          <a:schemeClr val="tx1"/>
        </a:solidFill>
        <a:latin typeface="+mn-lt"/>
        <a:ea typeface="+mn-ea"/>
        <a:cs typeface="+mn-cs"/>
      </a:defRPr>
    </a:lvl5pPr>
    <a:lvl6pPr marL="2282625" algn="l" defTabSz="913045" rtl="0" eaLnBrk="1" latinLnBrk="0" hangingPunct="1">
      <a:defRPr sz="1800" kern="1200">
        <a:solidFill>
          <a:schemeClr val="tx1"/>
        </a:solidFill>
        <a:latin typeface="+mn-lt"/>
        <a:ea typeface="+mn-ea"/>
        <a:cs typeface="+mn-cs"/>
      </a:defRPr>
    </a:lvl6pPr>
    <a:lvl7pPr marL="2739146" algn="l" defTabSz="913045" rtl="0" eaLnBrk="1" latinLnBrk="0" hangingPunct="1">
      <a:defRPr sz="1800" kern="1200">
        <a:solidFill>
          <a:schemeClr val="tx1"/>
        </a:solidFill>
        <a:latin typeface="+mn-lt"/>
        <a:ea typeface="+mn-ea"/>
        <a:cs typeface="+mn-cs"/>
      </a:defRPr>
    </a:lvl7pPr>
    <a:lvl8pPr marL="3195672" algn="l" defTabSz="913045" rtl="0" eaLnBrk="1" latinLnBrk="0" hangingPunct="1">
      <a:defRPr sz="1800" kern="1200">
        <a:solidFill>
          <a:schemeClr val="tx1"/>
        </a:solidFill>
        <a:latin typeface="+mn-lt"/>
        <a:ea typeface="+mn-ea"/>
        <a:cs typeface="+mn-cs"/>
      </a:defRPr>
    </a:lvl8pPr>
    <a:lvl9pPr marL="3652199" algn="l" defTabSz="913045"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57" autoAdjust="0"/>
    <p:restoredTop sz="90253" autoAdjust="0"/>
  </p:normalViewPr>
  <p:slideViewPr>
    <p:cSldViewPr>
      <p:cViewPr>
        <p:scale>
          <a:sx n="80" d="100"/>
          <a:sy n="80" d="100"/>
        </p:scale>
        <p:origin x="-586" y="-72"/>
      </p:cViewPr>
      <p:guideLst>
        <p:guide orient="horz" pos="2160"/>
        <p:guide pos="3931"/>
      </p:guideLst>
    </p:cSldViewPr>
  </p:slideViewPr>
  <p:notesTextViewPr>
    <p:cViewPr>
      <p:scale>
        <a:sx n="1" d="1"/>
        <a:sy n="1" d="1"/>
      </p:scale>
      <p:origin x="0" y="0"/>
    </p:cViewPr>
  </p:notesTextViewPr>
  <p:sorterViewPr>
    <p:cViewPr>
      <p:scale>
        <a:sx n="70" d="100"/>
        <a:sy n="70" d="100"/>
      </p:scale>
      <p:origin x="0" y="97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Macro-Enabled_Worksheet1.xlsm"/></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Macro-Enabled_Worksheet2.xlsm"/></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1.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2.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15244920950180799"/>
          <c:y val="6.9859291285741004E-2"/>
          <c:w val="0.70551784182982402"/>
          <c:h val="0.86028141742851805"/>
        </c:manualLayout>
      </c:layout>
      <c:doughnutChart>
        <c:varyColors val="1"/>
        <c:ser>
          <c:idx val="0"/>
          <c:order val="0"/>
          <c:tx>
            <c:strRef>
              <c:f>Sheet1!$B$1</c:f>
              <c:strCache>
                <c:ptCount val="1"/>
                <c:pt idx="0">
                  <c:v>Sales</c:v>
                </c:pt>
              </c:strCache>
            </c:strRef>
          </c:tx>
          <c:dPt>
            <c:idx val="0"/>
            <c:bubble3D val="0"/>
            <c:spPr>
              <a:solidFill>
                <a:schemeClr val="accent5">
                  <a:tint val="77000"/>
                </a:schemeClr>
              </a:solidFill>
              <a:ln>
                <a:noFill/>
              </a:ln>
              <a:effectLst/>
            </c:spPr>
            <c:extLst xmlns:c16r2="http://schemas.microsoft.com/office/drawing/2015/06/chart">
              <c:ext xmlns:c16="http://schemas.microsoft.com/office/drawing/2014/chart" uri="{C3380CC4-5D6E-409C-BE32-E72D297353CC}">
                <c16:uniqueId val="{00000000-C7C5-DD4B-BF8A-851308265302}"/>
              </c:ext>
            </c:extLst>
          </c:dPt>
          <c:dPt>
            <c:idx val="1"/>
            <c:bubble3D val="0"/>
            <c:spPr>
              <a:solidFill>
                <a:schemeClr val="accent5">
                  <a:shade val="76000"/>
                </a:schemeClr>
              </a:solidFill>
              <a:ln>
                <a:noFill/>
              </a:ln>
              <a:effectLst/>
            </c:spPr>
            <c:extLst xmlns:c16r2="http://schemas.microsoft.com/office/drawing/2015/06/chart">
              <c:ext xmlns:c16="http://schemas.microsoft.com/office/drawing/2014/chart" uri="{C3380CC4-5D6E-409C-BE32-E72D297353CC}">
                <c16:uniqueId val="{00000001-C7C5-DD4B-BF8A-851308265302}"/>
              </c:ext>
            </c:extLst>
          </c:dPt>
          <c:cat>
            <c:strRef>
              <c:f>Sheet1!$A$2:$A$3</c:f>
              <c:strCache>
                <c:ptCount val="2"/>
                <c:pt idx="0">
                  <c:v>1st Qtr</c:v>
                </c:pt>
                <c:pt idx="1">
                  <c:v>2nd Qtr</c:v>
                </c:pt>
              </c:strCache>
            </c:strRef>
          </c:cat>
          <c:val>
            <c:numRef>
              <c:f>Sheet1!$B$2:$B$3</c:f>
              <c:numCache>
                <c:formatCode>General</c:formatCode>
                <c:ptCount val="2"/>
                <c:pt idx="0">
                  <c:v>75</c:v>
                </c:pt>
                <c:pt idx="1">
                  <c:v>25</c:v>
                </c:pt>
              </c:numCache>
            </c:numRef>
          </c:val>
          <c:extLst xmlns:c16r2="http://schemas.microsoft.com/office/drawing/2015/06/chart">
            <c:ext xmlns:c16="http://schemas.microsoft.com/office/drawing/2014/chart" uri="{C3380CC4-5D6E-409C-BE32-E72D297353CC}">
              <c16:uniqueId val="{00000002-C7C5-DD4B-BF8A-851308265302}"/>
            </c:ext>
          </c:extLst>
        </c:ser>
        <c:dLbls>
          <c:showLegendKey val="0"/>
          <c:showVal val="0"/>
          <c:showCatName val="0"/>
          <c:showSerName val="0"/>
          <c:showPercent val="0"/>
          <c:showBubbleSize val="0"/>
          <c:showLeaderLines val="1"/>
        </c:dLbls>
        <c:firstSliceAng val="0"/>
        <c:holeSize val="70"/>
      </c:doughnutChart>
      <c:spPr>
        <a:noFill/>
        <a:ln w="25405">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0.15244920950180799"/>
          <c:y val="6.9859291285741004E-2"/>
          <c:w val="0.70551784182982402"/>
          <c:h val="0.86028141742851805"/>
        </c:manualLayout>
      </c:layout>
      <c:doughnutChart>
        <c:varyColors val="1"/>
        <c:ser>
          <c:idx val="0"/>
          <c:order val="0"/>
          <c:tx>
            <c:strRef>
              <c:f>Sheet1!$B$1</c:f>
              <c:strCache>
                <c:ptCount val="1"/>
                <c:pt idx="0">
                  <c:v>Sales</c:v>
                </c:pt>
              </c:strCache>
            </c:strRef>
          </c:tx>
          <c:dPt>
            <c:idx val="0"/>
            <c:bubble3D val="0"/>
            <c:spPr>
              <a:solidFill>
                <a:srgbClr val="FFD571">
                  <a:alpha val="46000"/>
                </a:srgbClr>
              </a:solidFill>
              <a:ln>
                <a:noFill/>
              </a:ln>
              <a:effectLst/>
            </c:spPr>
            <c:extLst xmlns:c16r2="http://schemas.microsoft.com/office/drawing/2015/06/chart">
              <c:ext xmlns:c16="http://schemas.microsoft.com/office/drawing/2014/chart" uri="{C3380CC4-5D6E-409C-BE32-E72D297353CC}">
                <c16:uniqueId val="{00000000-C7C5-DD4B-BF8A-851308265302}"/>
              </c:ext>
            </c:extLst>
          </c:dPt>
          <c:dPt>
            <c:idx val="1"/>
            <c:bubble3D val="0"/>
            <c:spPr>
              <a:solidFill>
                <a:srgbClr val="FFC000"/>
              </a:solidFill>
              <a:ln>
                <a:noFill/>
              </a:ln>
              <a:effectLst/>
            </c:spPr>
            <c:extLst xmlns:c16r2="http://schemas.microsoft.com/office/drawing/2015/06/chart">
              <c:ext xmlns:c16="http://schemas.microsoft.com/office/drawing/2014/chart" uri="{C3380CC4-5D6E-409C-BE32-E72D297353CC}">
                <c16:uniqueId val="{00000001-C7C5-DD4B-BF8A-851308265302}"/>
              </c:ext>
            </c:extLst>
          </c:dPt>
          <c:dPt>
            <c:idx val="2"/>
            <c:bubble3D val="0"/>
            <c:spPr>
              <a:solidFill>
                <a:srgbClr val="FFC000">
                  <a:alpha val="76000"/>
                </a:srgbClr>
              </a:solidFill>
              <a:ln>
                <a:noFill/>
              </a:ln>
              <a:effectLst/>
            </c:spPr>
            <c:extLst xmlns:c16r2="http://schemas.microsoft.com/office/drawing/2015/06/chart">
              <c:ext xmlns:c16="http://schemas.microsoft.com/office/drawing/2014/chart" uri="{C3380CC4-5D6E-409C-BE32-E72D297353CC}">
                <c16:uniqueId val="{00000005-2110-1747-95F8-C1D73FF7C5FB}"/>
              </c:ext>
            </c:extLst>
          </c:dPt>
          <c:dPt>
            <c:idx val="3"/>
            <c:bubble3D val="0"/>
            <c:spPr>
              <a:solidFill>
                <a:schemeClr val="accent4">
                  <a:shade val="58000"/>
                </a:schemeClr>
              </a:solidFill>
              <a:ln>
                <a:noFill/>
              </a:ln>
              <a:effectLst/>
            </c:spPr>
            <c:extLst xmlns:c16r2="http://schemas.microsoft.com/office/drawing/2015/06/chart">
              <c:ext xmlns:c16="http://schemas.microsoft.com/office/drawing/2014/chart" uri="{C3380CC4-5D6E-409C-BE32-E72D297353CC}">
                <c16:uniqueId val="{00000007-2110-1747-95F8-C1D73FF7C5FB}"/>
              </c:ext>
            </c:extLst>
          </c:dPt>
          <c:cat>
            <c:strRef>
              <c:f>Sheet1!$A$2:$A$5</c:f>
              <c:strCache>
                <c:ptCount val="3"/>
                <c:pt idx="0">
                  <c:v>1st Qtr</c:v>
                </c:pt>
                <c:pt idx="1">
                  <c:v>2nd Qtr</c:v>
                </c:pt>
                <c:pt idx="2">
                  <c:v>3rd Qtr</c:v>
                </c:pt>
              </c:strCache>
            </c:strRef>
          </c:cat>
          <c:val>
            <c:numRef>
              <c:f>Sheet1!$B$2:$B$5</c:f>
              <c:numCache>
                <c:formatCode>General</c:formatCode>
                <c:ptCount val="4"/>
                <c:pt idx="0">
                  <c:v>50</c:v>
                </c:pt>
                <c:pt idx="1">
                  <c:v>25</c:v>
                </c:pt>
                <c:pt idx="2">
                  <c:v>25</c:v>
                </c:pt>
              </c:numCache>
            </c:numRef>
          </c:val>
          <c:extLst xmlns:c16r2="http://schemas.microsoft.com/office/drawing/2015/06/chart">
            <c:ext xmlns:c16="http://schemas.microsoft.com/office/drawing/2014/chart" uri="{C3380CC4-5D6E-409C-BE32-E72D297353CC}">
              <c16:uniqueId val="{00000002-C7C5-DD4B-BF8A-851308265302}"/>
            </c:ext>
          </c:extLst>
        </c:ser>
        <c:dLbls>
          <c:showLegendKey val="0"/>
          <c:showVal val="0"/>
          <c:showCatName val="0"/>
          <c:showSerName val="0"/>
          <c:showPercent val="0"/>
          <c:showBubbleSize val="0"/>
          <c:showLeaderLines val="1"/>
        </c:dLbls>
        <c:firstSliceAng val="90"/>
        <c:holeSize val="70"/>
      </c:doughnutChart>
      <c:spPr>
        <a:noFill/>
        <a:ln w="25405">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337400448578475E-2"/>
          <c:y val="0.11626922907565969"/>
          <c:w val="0.87041369597671581"/>
          <c:h val="0.79273455704873363"/>
        </c:manualLayout>
      </c:layout>
      <c:ofPieChart>
        <c:ofPieType val="bar"/>
        <c:varyColors val="1"/>
        <c:ser>
          <c:idx val="0"/>
          <c:order val="0"/>
          <c:dPt>
            <c:idx val="2"/>
            <c:bubble3D val="0"/>
            <c:spPr>
              <a:solidFill>
                <a:schemeClr val="accent6"/>
              </a:solidFill>
            </c:spPr>
            <c:extLst xmlns:c16r2="http://schemas.microsoft.com/office/drawing/2015/06/chart">
              <c:ext xmlns:c16="http://schemas.microsoft.com/office/drawing/2014/chart" uri="{C3380CC4-5D6E-409C-BE32-E72D297353CC}">
                <c16:uniqueId val="{00000002-E5D7-444C-8768-1D2FF58E76DA}"/>
              </c:ext>
            </c:extLst>
          </c:dPt>
          <c:dPt>
            <c:idx val="4"/>
            <c:bubble3D val="0"/>
            <c:spPr>
              <a:solidFill>
                <a:schemeClr val="accent2"/>
              </a:solidFill>
            </c:spPr>
            <c:extLst xmlns:c16r2="http://schemas.microsoft.com/office/drawing/2015/06/chart">
              <c:ext xmlns:c16="http://schemas.microsoft.com/office/drawing/2014/chart" uri="{C3380CC4-5D6E-409C-BE32-E72D297353CC}">
                <c16:uniqueId val="{00000004-E5D7-444C-8768-1D2FF58E76DA}"/>
              </c:ext>
            </c:extLst>
          </c:dPt>
          <c:dLbls>
            <c:dLbl>
              <c:idx val="0"/>
              <c:layout>
                <c:manualLayout>
                  <c:x val="0.18586802151380624"/>
                  <c:y val="2.529420557337291E-3"/>
                </c:manualLayout>
              </c:layout>
              <c:spPr>
                <a:noFill/>
              </c:spPr>
              <c:txPr>
                <a:bodyPr/>
                <a:lstStyle/>
                <a:p>
                  <a:pPr>
                    <a:defRPr sz="1400" b="0" i="0">
                      <a:solidFill>
                        <a:schemeClr val="bg1"/>
                      </a:solidFill>
                    </a:defRPr>
                  </a:pPr>
                  <a:endParaRPr lang="en-US"/>
                </a:p>
              </c:txPr>
              <c:dLblPos val="bestFit"/>
              <c:showLegendKey val="0"/>
              <c:showVal val="0"/>
              <c:showCatName val="1"/>
              <c:showSerName val="0"/>
              <c:showPercent val="1"/>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E5D7-444C-8768-1D2FF58E76DA}"/>
                </c:ext>
              </c:extLst>
            </c:dLbl>
            <c:dLbl>
              <c:idx val="1"/>
              <c:layout>
                <c:manualLayout>
                  <c:x val="-0.15880818315197726"/>
                  <c:y val="-0.22775526661494616"/>
                </c:manualLayout>
              </c:layout>
              <c:dLblPos val="bestFit"/>
              <c:showLegendKey val="0"/>
              <c:showVal val="0"/>
              <c:showCatName val="1"/>
              <c:showSerName val="0"/>
              <c:showPercent val="1"/>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E5D7-444C-8768-1D2FF58E76DA}"/>
                </c:ext>
              </c:extLst>
            </c:dLbl>
            <c:dLbl>
              <c:idx val="2"/>
              <c:layout>
                <c:manualLayout>
                  <c:x val="-5.1042545254958716E-2"/>
                  <c:y val="-0.23204659346682854"/>
                </c:manualLayout>
              </c:layout>
              <c:dLblPos val="bestFit"/>
              <c:showLegendKey val="0"/>
              <c:showVal val="0"/>
              <c:showCatName val="1"/>
              <c:showSerName val="0"/>
              <c:showPercent val="1"/>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E5D7-444C-8768-1D2FF58E76DA}"/>
                </c:ext>
              </c:extLst>
            </c:dLbl>
            <c:dLbl>
              <c:idx val="3"/>
              <c:layout>
                <c:manualLayout>
                  <c:x val="5.7526896719771094E-3"/>
                  <c:y val="-0.15471385460985415"/>
                </c:manualLayout>
              </c:layout>
              <c:dLblPos val="bestFit"/>
              <c:showLegendKey val="0"/>
              <c:showVal val="0"/>
              <c:showCatName val="1"/>
              <c:showSerName val="0"/>
              <c:showPercent val="1"/>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E5D7-444C-8768-1D2FF58E76DA}"/>
                </c:ext>
              </c:extLst>
            </c:dLbl>
            <c:dLbl>
              <c:idx val="4"/>
              <c:layout>
                <c:manualLayout>
                  <c:x val="0.12899745050292472"/>
                  <c:y val="-0.22858695431108239"/>
                </c:manualLayout>
              </c:layout>
              <c:dLblPos val="bestFit"/>
              <c:showLegendKey val="0"/>
              <c:showVal val="0"/>
              <c:showCatName val="1"/>
              <c:showSerName val="0"/>
              <c:showPercent val="1"/>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E5D7-444C-8768-1D2FF58E76DA}"/>
                </c:ext>
              </c:extLst>
            </c:dLbl>
            <c:dLbl>
              <c:idx val="5"/>
              <c:layout/>
              <c:spPr>
                <a:noFill/>
              </c:spPr>
              <c:txPr>
                <a:bodyPr/>
                <a:lstStyle/>
                <a:p>
                  <a:pPr>
                    <a:defRPr sz="1400" b="0" i="0">
                      <a:solidFill>
                        <a:schemeClr val="bg1"/>
                      </a:solidFill>
                    </a:defRPr>
                  </a:pPr>
                  <a:endParaRPr lang="en-US"/>
                </a:p>
              </c:txPr>
              <c:dLblPos val="ctr"/>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E5D7-444C-8768-1D2FF58E76DA}"/>
                </c:ext>
              </c:extLst>
            </c:dLbl>
            <c:dLbl>
              <c:idx val="6"/>
              <c:layout>
                <c:manualLayout>
                  <c:x val="3.0065954768854132E-2"/>
                  <c:y val="-2.758470350195413E-2"/>
                </c:manualLayout>
              </c:layout>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E5D7-444C-8768-1D2FF58E76DA}"/>
                </c:ext>
              </c:extLst>
            </c:dLbl>
            <c:dLbl>
              <c:idx val="7"/>
              <c:layout>
                <c:manualLayout>
                  <c:x val="3.6061936781753338E-2"/>
                  <c:y val="5.0154006367189329E-2"/>
                </c:manualLayout>
              </c:layout>
              <c:tx>
                <c:rich>
                  <a:bodyPr/>
                  <a:lstStyle/>
                  <a:p>
                    <a:r>
                      <a:rPr lang="en-US" sz="1400" b="0" i="0" dirty="0">
                        <a:solidFill>
                          <a:srgbClr val="4D4D4F"/>
                        </a:solidFill>
                      </a:rPr>
                      <a:t>Missense: splicing </a:t>
                    </a:r>
                    <a:r>
                      <a:rPr lang="en-US" sz="1400" b="0" i="0" dirty="0" err="1">
                        <a:solidFill>
                          <a:srgbClr val="4D4D4F"/>
                        </a:solidFill>
                      </a:rPr>
                      <a:t>pred</a:t>
                    </a:r>
                    <a:r>
                      <a:rPr lang="en-US" sz="1400" b="0" i="0" dirty="0">
                        <a:solidFill>
                          <a:srgbClr val="4D4D4F"/>
                        </a:solidFill>
                      </a:rPr>
                      <a:t>; 1%</a:t>
                    </a:r>
                    <a:endParaRPr lang="en-US" sz="1400" b="0" dirty="0">
                      <a:solidFill>
                        <a:srgbClr val="4D4D4F"/>
                      </a:solidFill>
                    </a:endParaRPr>
                  </a:p>
                </c:rich>
              </c:tx>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E5D7-444C-8768-1D2FF58E76DA}"/>
                </c:ext>
              </c:extLst>
            </c:dLbl>
            <c:dLbl>
              <c:idx val="8"/>
              <c:layout/>
              <c:tx>
                <c:rich>
                  <a:bodyPr/>
                  <a:lstStyle/>
                  <a:p>
                    <a:r>
                      <a:rPr lang="en-US" sz="1400" b="0" i="0" dirty="0">
                        <a:solidFill>
                          <a:srgbClr val="4D4D4F"/>
                        </a:solidFill>
                      </a:rPr>
                      <a:t>Silent alteration; 0%</a:t>
                    </a:r>
                    <a:endParaRPr lang="en-US" sz="1400" b="0" dirty="0">
                      <a:solidFill>
                        <a:srgbClr val="4D4D4F"/>
                      </a:solidFill>
                    </a:endParaRPr>
                  </a:p>
                </c:rich>
              </c:tx>
              <c:dLblPos val="ctr"/>
              <c:showLegendKey val="0"/>
              <c:showVal val="0"/>
              <c:showCatName val="1"/>
              <c:showSerName val="0"/>
              <c:showPercent val="1"/>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E5D7-444C-8768-1D2FF58E76DA}"/>
                </c:ext>
              </c:extLst>
            </c:dLbl>
            <c:dLbl>
              <c:idx val="9"/>
              <c:layout/>
              <c:spPr>
                <a:noFill/>
              </c:spPr>
              <c:txPr>
                <a:bodyPr/>
                <a:lstStyle/>
                <a:p>
                  <a:pPr>
                    <a:defRPr sz="1400" b="0" i="0">
                      <a:solidFill>
                        <a:schemeClr val="bg1"/>
                      </a:solidFill>
                    </a:defRPr>
                  </a:pPr>
                  <a:endParaRPr lang="en-US"/>
                </a:p>
              </c:txPr>
              <c:dLblPos val="ctr"/>
              <c:showLegendKey val="0"/>
              <c:showVal val="0"/>
              <c:showCatName val="1"/>
              <c:showSerName val="0"/>
              <c:showPercent val="1"/>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E5D7-444C-8768-1D2FF58E76DA}"/>
                </c:ext>
              </c:extLst>
            </c:dLbl>
            <c:dLbl>
              <c:idx val="10"/>
              <c:layout/>
              <c:spPr>
                <a:noFill/>
              </c:spPr>
              <c:txPr>
                <a:bodyPr/>
                <a:lstStyle/>
                <a:p>
                  <a:pPr>
                    <a:defRPr sz="1400" b="0" i="0">
                      <a:solidFill>
                        <a:schemeClr val="bg1"/>
                      </a:solidFill>
                    </a:defRPr>
                  </a:pPr>
                  <a:endParaRPr lang="en-US"/>
                </a:p>
              </c:txPr>
              <c:dLblPos val="ctr"/>
              <c:showLegendKey val="0"/>
              <c:showVal val="0"/>
              <c:showCatName val="1"/>
              <c:showSerName val="0"/>
              <c:showPercent val="1"/>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E5D7-444C-8768-1D2FF58E76DA}"/>
                </c:ext>
              </c:extLst>
            </c:dLbl>
            <c:dLbl>
              <c:idx val="11"/>
              <c:layout/>
              <c:dLblPos val="inEnd"/>
              <c:showLegendKey val="0"/>
              <c:showVal val="0"/>
              <c:showCatName val="1"/>
              <c:showSerName val="0"/>
              <c:showPercent val="1"/>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E5D7-444C-8768-1D2FF58E76DA}"/>
                </c:ext>
              </c:extLst>
            </c:dLbl>
            <c:dLbl>
              <c:idx val="1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E5D7-444C-8768-1D2FF58E76DA}"/>
                </c:ext>
              </c:extLst>
            </c:dLbl>
            <c:spPr>
              <a:noFill/>
            </c:spPr>
            <c:txPr>
              <a:bodyPr/>
              <a:lstStyle/>
              <a:p>
                <a:pPr>
                  <a:defRPr sz="1400" b="0" i="0">
                    <a:solidFill>
                      <a:srgbClr val="4D4D4F"/>
                    </a:solidFill>
                  </a:defRPr>
                </a:pPr>
                <a:endParaRPr lang="en-US"/>
              </a:p>
            </c:txPr>
            <c:dLblPos val="bestFit"/>
            <c:showLegendKey val="0"/>
            <c:showVal val="0"/>
            <c:showCatName val="1"/>
            <c:showSerName val="0"/>
            <c:showPercent val="1"/>
            <c:showBubbleSize val="0"/>
            <c:separator>; </c:separator>
            <c:showLeaderLines val="1"/>
            <c:leaderLines>
              <c:spPr>
                <a:ln>
                  <a:solidFill>
                    <a:srgbClr val="4D4D4F"/>
                  </a:solidFill>
                </a:ln>
              </c:spPr>
            </c:leaderLines>
            <c:extLst xmlns:c16r2="http://schemas.microsoft.com/office/drawing/2015/06/chart">
              <c:ext xmlns:c15="http://schemas.microsoft.com/office/drawing/2012/chart" uri="{CE6537A1-D6FC-4f65-9D91-7224C49458BB}"/>
            </c:extLst>
          </c:dLbls>
          <c:cat>
            <c:strRef>
              <c:f>Graphs_Alterations!$A$3:$A$14</c:f>
              <c:strCache>
                <c:ptCount val="12"/>
                <c:pt idx="0">
                  <c:v>Missense: Other</c:v>
                </c:pt>
                <c:pt idx="1">
                  <c:v>Gross Del</c:v>
                </c:pt>
                <c:pt idx="2">
                  <c:v>nonsense</c:v>
                </c:pt>
                <c:pt idx="3">
                  <c:v>frameshift</c:v>
                </c:pt>
                <c:pt idx="4">
                  <c:v>in-frame del/dup</c:v>
                </c:pt>
                <c:pt idx="5">
                  <c:v>Gross Dup/Int Del</c:v>
                </c:pt>
                <c:pt idx="6">
                  <c:v>Missense: last nt</c:v>
                </c:pt>
                <c:pt idx="7">
                  <c:v>missense: splicing pred</c:v>
                </c:pt>
                <c:pt idx="8">
                  <c:v>silent alteration</c:v>
                </c:pt>
                <c:pt idx="9">
                  <c:v>Splice Site</c:v>
                </c:pt>
                <c:pt idx="10">
                  <c:v>5'UTR</c:v>
                </c:pt>
                <c:pt idx="11">
                  <c:v>3'UTR</c:v>
                </c:pt>
              </c:strCache>
            </c:strRef>
          </c:cat>
          <c:val>
            <c:numRef>
              <c:f>Graphs_Alterations!$D$3:$D$14</c:f>
              <c:numCache>
                <c:formatCode>0.00%</c:formatCode>
                <c:ptCount val="12"/>
                <c:pt idx="0">
                  <c:v>0.64925618283354447</c:v>
                </c:pt>
                <c:pt idx="1">
                  <c:v>3.7542822281665025E-4</c:v>
                </c:pt>
                <c:pt idx="2">
                  <c:v>7.0392791778121921E-4</c:v>
                </c:pt>
                <c:pt idx="3">
                  <c:v>2.5810690318644703E-3</c:v>
                </c:pt>
                <c:pt idx="4">
                  <c:v>1.3890844244216058E-2</c:v>
                </c:pt>
                <c:pt idx="5">
                  <c:v>7.1331362335163547E-3</c:v>
                </c:pt>
                <c:pt idx="6">
                  <c:v>3.6134966446102587E-3</c:v>
                </c:pt>
                <c:pt idx="7">
                  <c:v>4.739781313060209E-3</c:v>
                </c:pt>
                <c:pt idx="8">
                  <c:v>3.519639588906096E-3</c:v>
                </c:pt>
                <c:pt idx="9">
                  <c:v>2.9048758740438312E-2</c:v>
                </c:pt>
                <c:pt idx="10">
                  <c:v>3.3131540663569381E-2</c:v>
                </c:pt>
                <c:pt idx="11">
                  <c:v>0</c:v>
                </c:pt>
              </c:numCache>
            </c:numRef>
          </c:val>
          <c:extLst xmlns:c16r2="http://schemas.microsoft.com/office/drawing/2015/06/chart">
            <c:ext xmlns:c16="http://schemas.microsoft.com/office/drawing/2014/chart" uri="{C3380CC4-5D6E-409C-BE32-E72D297353CC}">
              <c16:uniqueId val="{0000000D-E5D7-444C-8768-1D2FF58E76DA}"/>
            </c:ext>
          </c:extLst>
        </c:ser>
        <c:dLbls>
          <c:dLblPos val="bestFit"/>
          <c:showLegendKey val="0"/>
          <c:showVal val="0"/>
          <c:showCatName val="1"/>
          <c:showSerName val="0"/>
          <c:showPercent val="1"/>
          <c:showBubbleSize val="0"/>
          <c:showLeaderLines val="1"/>
        </c:dLbls>
        <c:gapWidth val="100"/>
        <c:splitType val="pos"/>
        <c:splitPos val="7"/>
        <c:secondPieSize val="75"/>
        <c:serLines>
          <c:spPr>
            <a:ln>
              <a:solidFill>
                <a:srgbClr val="4D4D4F"/>
              </a:solidFill>
            </a:ln>
          </c:spPr>
        </c:serLines>
      </c:ofPieChart>
    </c:plotArea>
    <c:plotVisOnly val="1"/>
    <c:dispBlanksAs val="gap"/>
    <c:showDLblsOverMax val="0"/>
  </c:chart>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823695297562967E-2"/>
          <c:y val="0.19200254428653046"/>
          <c:w val="0.80132664834667156"/>
          <c:h val="0.72671135819764265"/>
        </c:manualLayout>
      </c:layout>
      <c:ofPieChart>
        <c:ofPieType val="bar"/>
        <c:varyColors val="1"/>
        <c:ser>
          <c:idx val="0"/>
          <c:order val="0"/>
          <c:dPt>
            <c:idx val="1"/>
            <c:bubble3D val="0"/>
            <c:spPr>
              <a:solidFill>
                <a:schemeClr val="accent6"/>
              </a:solidFill>
            </c:spPr>
            <c:extLst xmlns:c16r2="http://schemas.microsoft.com/office/drawing/2015/06/chart">
              <c:ext xmlns:c16="http://schemas.microsoft.com/office/drawing/2014/chart" uri="{C3380CC4-5D6E-409C-BE32-E72D297353CC}">
                <c16:uniqueId val="{00000001-8415-9F4D-AAFA-93836139C8C2}"/>
              </c:ext>
            </c:extLst>
          </c:dPt>
          <c:dPt>
            <c:idx val="2"/>
            <c:bubble3D val="0"/>
            <c:spPr>
              <a:solidFill>
                <a:srgbClr val="FFD571"/>
              </a:solidFill>
            </c:spPr>
            <c:extLst xmlns:c16r2="http://schemas.microsoft.com/office/drawing/2015/06/chart">
              <c:ext xmlns:c16="http://schemas.microsoft.com/office/drawing/2014/chart" uri="{C3380CC4-5D6E-409C-BE32-E72D297353CC}">
                <c16:uniqueId val="{00000002-8415-9F4D-AAFA-93836139C8C2}"/>
              </c:ext>
            </c:extLst>
          </c:dPt>
          <c:dPt>
            <c:idx val="4"/>
            <c:bubble3D val="0"/>
            <c:spPr>
              <a:solidFill>
                <a:srgbClr val="00AAE7"/>
              </a:solidFill>
            </c:spPr>
            <c:extLst xmlns:c16r2="http://schemas.microsoft.com/office/drawing/2015/06/chart">
              <c:ext xmlns:c16="http://schemas.microsoft.com/office/drawing/2014/chart" uri="{C3380CC4-5D6E-409C-BE32-E72D297353CC}">
                <c16:uniqueId val="{00000004-8415-9F4D-AAFA-93836139C8C2}"/>
              </c:ext>
            </c:extLst>
          </c:dPt>
          <c:dLbls>
            <c:dLbl>
              <c:idx val="0"/>
              <c:layout>
                <c:manualLayout>
                  <c:x val="9.7367283326127735E-2"/>
                  <c:y val="-6.1805309246254131E-2"/>
                </c:manualLayout>
              </c:layout>
              <c:spPr>
                <a:noFill/>
              </c:spPr>
              <c:txPr>
                <a:bodyPr/>
                <a:lstStyle/>
                <a:p>
                  <a:pPr>
                    <a:defRPr sz="1400">
                      <a:solidFill>
                        <a:schemeClr val="bg1"/>
                      </a:solidFill>
                    </a:defRPr>
                  </a:pPr>
                  <a:endParaRPr lang="en-US"/>
                </a:p>
              </c:txPr>
              <c:dLblPos val="bestFit"/>
              <c:showLegendKey val="0"/>
              <c:showVal val="0"/>
              <c:showCatName val="1"/>
              <c:showSerName val="0"/>
              <c:showPercent val="1"/>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8415-9F4D-AAFA-93836139C8C2}"/>
                </c:ext>
              </c:extLst>
            </c:dLbl>
            <c:dLbl>
              <c:idx val="1"/>
              <c:layout>
                <c:manualLayout>
                  <c:x val="-9.6378943733310303E-3"/>
                  <c:y val="2.9488937756654246E-2"/>
                </c:manualLayout>
              </c:layout>
              <c:spPr>
                <a:noFill/>
              </c:spPr>
              <c:txPr>
                <a:bodyPr/>
                <a:lstStyle/>
                <a:p>
                  <a:pPr>
                    <a:defRPr sz="1400">
                      <a:solidFill>
                        <a:srgbClr val="4D4D4F"/>
                      </a:solidFill>
                    </a:defRPr>
                  </a:pPr>
                  <a:endParaRPr lang="en-US"/>
                </a:p>
              </c:txPr>
              <c:dLblPos val="bestFit"/>
              <c:showLegendKey val="0"/>
              <c:showVal val="0"/>
              <c:showCatName val="1"/>
              <c:showSerName val="0"/>
              <c:showPercent val="1"/>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8415-9F4D-AAFA-93836139C8C2}"/>
                </c:ext>
              </c:extLst>
            </c:dLbl>
            <c:dLbl>
              <c:idx val="2"/>
              <c:layout>
                <c:manualLayout>
                  <c:x val="2.8158511670573912E-3"/>
                  <c:y val="6.2964539342492097E-3"/>
                </c:manualLayout>
              </c:layout>
              <c:spPr>
                <a:noFill/>
              </c:spPr>
              <c:txPr>
                <a:bodyPr/>
                <a:lstStyle/>
                <a:p>
                  <a:pPr>
                    <a:defRPr sz="1400">
                      <a:solidFill>
                        <a:srgbClr val="4D4D4F"/>
                      </a:solidFill>
                    </a:defRPr>
                  </a:pPr>
                  <a:endParaRPr lang="en-US"/>
                </a:p>
              </c:txPr>
              <c:dLblPos val="bestFit"/>
              <c:showLegendKey val="0"/>
              <c:showVal val="0"/>
              <c:showCatName val="1"/>
              <c:showSerName val="0"/>
              <c:showPercent val="1"/>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8415-9F4D-AAFA-93836139C8C2}"/>
                </c:ext>
              </c:extLst>
            </c:dLbl>
            <c:dLbl>
              <c:idx val="3"/>
              <c:layout>
                <c:manualLayout>
                  <c:x val="1.3464509330016661E-2"/>
                  <c:y val="-2.0658789907034042E-2"/>
                </c:manualLayout>
              </c:layout>
              <c:spPr>
                <a:noFill/>
              </c:spPr>
              <c:txPr>
                <a:bodyPr/>
                <a:lstStyle/>
                <a:p>
                  <a:pPr>
                    <a:defRPr sz="1400">
                      <a:solidFill>
                        <a:srgbClr val="4D4D4F"/>
                      </a:solidFill>
                    </a:defRPr>
                  </a:pPr>
                  <a:endParaRPr lang="en-US"/>
                </a:p>
              </c:txPr>
              <c:dLblPos val="bestFit"/>
              <c:showLegendKey val="0"/>
              <c:showVal val="0"/>
              <c:showCatName val="1"/>
              <c:showSerName val="0"/>
              <c:showPercent val="1"/>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8415-9F4D-AAFA-93836139C8C2}"/>
                </c:ext>
              </c:extLst>
            </c:dLbl>
            <c:dLbl>
              <c:idx val="4"/>
              <c:layout>
                <c:manualLayout>
                  <c:x val="0.17327693075389478"/>
                  <c:y val="-3.8998053171281494E-2"/>
                </c:manualLayout>
              </c:layout>
              <c:spPr>
                <a:noFill/>
              </c:spPr>
              <c:txPr>
                <a:bodyPr/>
                <a:lstStyle/>
                <a:p>
                  <a:pPr>
                    <a:defRPr sz="1400">
                      <a:solidFill>
                        <a:srgbClr val="4D4D4F"/>
                      </a:solidFill>
                    </a:defRPr>
                  </a:pPr>
                  <a:endParaRPr lang="en-US"/>
                </a:p>
              </c:txPr>
              <c:dLblPos val="bestFit"/>
              <c:showLegendKey val="0"/>
              <c:showVal val="0"/>
              <c:showCatName val="1"/>
              <c:showSerName val="0"/>
              <c:showPercent val="1"/>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8415-9F4D-AAFA-93836139C8C2}"/>
                </c:ext>
              </c:extLst>
            </c:dLbl>
            <c:dLbl>
              <c:idx val="5"/>
              <c:layout>
                <c:manualLayout>
                  <c:x val="4.7196636346428103E-3"/>
                  <c:y val="-3.8827059114024842E-2"/>
                </c:manualLayout>
              </c:layout>
              <c:spPr>
                <a:noFill/>
              </c:spPr>
              <c:txPr>
                <a:bodyPr/>
                <a:lstStyle/>
                <a:p>
                  <a:pPr>
                    <a:defRPr sz="1400">
                      <a:solidFill>
                        <a:srgbClr val="4D4D4F"/>
                      </a:solidFill>
                    </a:defRPr>
                  </a:pPr>
                  <a:endParaRPr lang="en-US"/>
                </a:p>
              </c:txPr>
              <c:dLblPos val="bestFit"/>
              <c:showLegendKey val="0"/>
              <c:showVal val="0"/>
              <c:showCatName val="1"/>
              <c:showSerName val="0"/>
              <c:showPercent val="1"/>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8415-9F4D-AAFA-93836139C8C2}"/>
                </c:ext>
              </c:extLst>
            </c:dLbl>
            <c:dLbl>
              <c:idx val="6"/>
              <c:layout>
                <c:manualLayout>
                  <c:x val="-0.15701350668771369"/>
                  <c:y val="6.3606083677238889E-3"/>
                </c:manualLayout>
              </c:layout>
              <c:spPr>
                <a:noFill/>
              </c:spPr>
              <c:txPr>
                <a:bodyPr/>
                <a:lstStyle/>
                <a:p>
                  <a:pPr>
                    <a:defRPr sz="1400">
                      <a:solidFill>
                        <a:schemeClr val="bg1"/>
                      </a:solidFill>
                    </a:defRPr>
                  </a:pPr>
                  <a:endParaRPr lang="en-US"/>
                </a:p>
              </c:txPr>
              <c:dLblPos val="bestFit"/>
              <c:showLegendKey val="0"/>
              <c:showVal val="0"/>
              <c:showCatName val="1"/>
              <c:showSerName val="0"/>
              <c:showPercent val="1"/>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8415-9F4D-AAFA-93836139C8C2}"/>
                </c:ext>
              </c:extLst>
            </c:dLbl>
            <c:dLbl>
              <c:idx val="7"/>
              <c:layout>
                <c:manualLayout>
                  <c:x val="-4.0515479484391917E-3"/>
                  <c:y val="-9.378698866745536E-3"/>
                </c:manualLayout>
              </c:layout>
              <c:spPr>
                <a:noFill/>
              </c:spPr>
              <c:txPr>
                <a:bodyPr/>
                <a:lstStyle/>
                <a:p>
                  <a:pPr>
                    <a:defRPr sz="1400">
                      <a:solidFill>
                        <a:srgbClr val="4D4D4F"/>
                      </a:solidFill>
                    </a:defRPr>
                  </a:pPr>
                  <a:endParaRPr lang="en-US"/>
                </a:p>
              </c:txPr>
              <c:dLblPos val="bestFit"/>
              <c:showLegendKey val="0"/>
              <c:showVal val="0"/>
              <c:showCatName val="1"/>
              <c:showSerName val="0"/>
              <c:showPercent val="1"/>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8415-9F4D-AAFA-93836139C8C2}"/>
                </c:ext>
              </c:extLst>
            </c:dLbl>
            <c:dLbl>
              <c:idx val="8"/>
              <c:layout>
                <c:manualLayout>
                  <c:x val="-2.1166800723071248E-3"/>
                  <c:y val="1.251231546507137E-2"/>
                </c:manualLayout>
              </c:layout>
              <c:spPr>
                <a:noFill/>
              </c:spPr>
              <c:txPr>
                <a:bodyPr/>
                <a:lstStyle/>
                <a:p>
                  <a:pPr>
                    <a:defRPr sz="1400">
                      <a:solidFill>
                        <a:srgbClr val="4D4D4F"/>
                      </a:solidFill>
                    </a:defRPr>
                  </a:pPr>
                  <a:endParaRPr lang="en-US"/>
                </a:p>
              </c:txPr>
              <c:dLblPos val="bestFit"/>
              <c:showLegendKey val="0"/>
              <c:showVal val="0"/>
              <c:showCatName val="1"/>
              <c:showSerName val="0"/>
              <c:showPercent val="1"/>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8415-9F4D-AAFA-93836139C8C2}"/>
                </c:ext>
              </c:extLst>
            </c:dLbl>
            <c:dLbl>
              <c:idx val="9"/>
              <c:layout/>
              <c:spPr>
                <a:noFill/>
              </c:spPr>
              <c:txPr>
                <a:bodyPr/>
                <a:lstStyle/>
                <a:p>
                  <a:pPr>
                    <a:defRPr sz="1400">
                      <a:solidFill>
                        <a:schemeClr val="bg1"/>
                      </a:solidFill>
                    </a:defRPr>
                  </a:pPr>
                  <a:endParaRPr lang="en-US"/>
                </a:p>
              </c:txPr>
              <c:dLblPos val="ctr"/>
              <c:showLegendKey val="0"/>
              <c:showVal val="0"/>
              <c:showCatName val="1"/>
              <c:showSerName val="0"/>
              <c:showPercent val="1"/>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8415-9F4D-AAFA-93836139C8C2}"/>
                </c:ext>
              </c:extLst>
            </c:dLbl>
            <c:dLbl>
              <c:idx val="10"/>
              <c:layout/>
              <c:spPr>
                <a:noFill/>
              </c:spPr>
              <c:txPr>
                <a:bodyPr/>
                <a:lstStyle/>
                <a:p>
                  <a:pPr>
                    <a:defRPr sz="1400">
                      <a:solidFill>
                        <a:srgbClr val="4D4D4F"/>
                      </a:solidFill>
                    </a:defRPr>
                  </a:pPr>
                  <a:endParaRPr lang="en-US"/>
                </a:p>
              </c:txPr>
              <c:dLblPos val="inEnd"/>
              <c:showLegendKey val="0"/>
              <c:showVal val="0"/>
              <c:showCatName val="1"/>
              <c:showSerName val="0"/>
              <c:showPercent val="1"/>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8415-9F4D-AAFA-93836139C8C2}"/>
                </c:ext>
              </c:extLst>
            </c:dLbl>
            <c:dLbl>
              <c:idx val="11"/>
              <c:layout>
                <c:manualLayout>
                  <c:x val="-0.13223161060222924"/>
                  <c:y val="7.4159684629692316E-2"/>
                </c:manualLayout>
              </c:layout>
              <c:spPr>
                <a:noFill/>
              </c:spPr>
              <c:txPr>
                <a:bodyPr/>
                <a:lstStyle/>
                <a:p>
                  <a:pPr>
                    <a:defRPr sz="1400">
                      <a:solidFill>
                        <a:srgbClr val="4D4D4F"/>
                      </a:solidFill>
                    </a:defRPr>
                  </a:pPr>
                  <a:endParaRPr lang="en-US"/>
                </a:p>
              </c:txPr>
              <c:dLblPos val="bestFit"/>
              <c:showLegendKey val="0"/>
              <c:showVal val="0"/>
              <c:showCatName val="1"/>
              <c:showSerName val="0"/>
              <c:showPercent val="1"/>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8415-9F4D-AAFA-93836139C8C2}"/>
                </c:ext>
              </c:extLst>
            </c:dLbl>
            <c:dLbl>
              <c:idx val="1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8415-9F4D-AAFA-93836139C8C2}"/>
                </c:ext>
              </c:extLst>
            </c:dLbl>
            <c:spPr>
              <a:noFill/>
            </c:spPr>
            <c:txPr>
              <a:bodyPr/>
              <a:lstStyle/>
              <a:p>
                <a:pPr>
                  <a:defRPr sz="1400"/>
                </a:pPr>
                <a:endParaRPr lang="en-US"/>
              </a:p>
            </c:txPr>
            <c:dLblPos val="bestFit"/>
            <c:showLegendKey val="0"/>
            <c:showVal val="0"/>
            <c:showCatName val="1"/>
            <c:showSerName val="0"/>
            <c:showPercent val="1"/>
            <c:showBubbleSize val="0"/>
            <c:separator>; </c:separator>
            <c:showLeaderLines val="1"/>
            <c:leaderLines>
              <c:spPr>
                <a:ln>
                  <a:solidFill>
                    <a:srgbClr val="4D4D4F"/>
                  </a:solidFill>
                </a:ln>
              </c:spPr>
            </c:leaderLines>
            <c:extLst xmlns:c16r2="http://schemas.microsoft.com/office/drawing/2015/06/chart">
              <c:ext xmlns:c15="http://schemas.microsoft.com/office/drawing/2012/chart" uri="{CE6537A1-D6FC-4f65-9D91-7224C49458BB}"/>
            </c:extLst>
          </c:dLbls>
          <c:cat>
            <c:strRef>
              <c:f>Graphs_Alterations!$A$29:$A$40</c:f>
              <c:strCache>
                <c:ptCount val="12"/>
                <c:pt idx="0">
                  <c:v>Missense: Other</c:v>
                </c:pt>
                <c:pt idx="1">
                  <c:v>Gross Del</c:v>
                </c:pt>
                <c:pt idx="2">
                  <c:v>nonsense</c:v>
                </c:pt>
                <c:pt idx="3">
                  <c:v>frameshift</c:v>
                </c:pt>
                <c:pt idx="4">
                  <c:v>in-frame del/dup</c:v>
                </c:pt>
                <c:pt idx="5">
                  <c:v>Gross Dup/Int Del</c:v>
                </c:pt>
                <c:pt idx="6">
                  <c:v>Missense: last nt</c:v>
                </c:pt>
                <c:pt idx="7">
                  <c:v>missense: splicing pred</c:v>
                </c:pt>
                <c:pt idx="8">
                  <c:v>silent alteration</c:v>
                </c:pt>
                <c:pt idx="9">
                  <c:v>Splice Site</c:v>
                </c:pt>
                <c:pt idx="10">
                  <c:v>5'UTR</c:v>
                </c:pt>
                <c:pt idx="11">
                  <c:v>3'UTR</c:v>
                </c:pt>
              </c:strCache>
            </c:strRef>
          </c:cat>
          <c:val>
            <c:numRef>
              <c:f>Graphs_Alterations!$D$29:$D$40</c:f>
              <c:numCache>
                <c:formatCode>0.00%</c:formatCode>
                <c:ptCount val="12"/>
                <c:pt idx="0">
                  <c:v>1.501712891266601E-2</c:v>
                </c:pt>
                <c:pt idx="1">
                  <c:v>7.9778497348538177E-4</c:v>
                </c:pt>
                <c:pt idx="2">
                  <c:v>6.1007086207705665E-4</c:v>
                </c:pt>
                <c:pt idx="3">
                  <c:v>1.3139987798582759E-3</c:v>
                </c:pt>
                <c:pt idx="4">
                  <c:v>9.8549908489370679E-4</c:v>
                </c:pt>
                <c:pt idx="5">
                  <c:v>8.4471350133746305E-4</c:v>
                </c:pt>
                <c:pt idx="6">
                  <c:v>1.7363555305270073E-3</c:v>
                </c:pt>
                <c:pt idx="7">
                  <c:v>5.6314233422497537E-4</c:v>
                </c:pt>
                <c:pt idx="8">
                  <c:v>7.0392791778121921E-4</c:v>
                </c:pt>
                <c:pt idx="9">
                  <c:v>1.9569196114317892E-2</c:v>
                </c:pt>
                <c:pt idx="10">
                  <c:v>0</c:v>
                </c:pt>
                <c:pt idx="11">
                  <c:v>4.6928527852081281E-5</c:v>
                </c:pt>
              </c:numCache>
            </c:numRef>
          </c:val>
          <c:extLst xmlns:c16r2="http://schemas.microsoft.com/office/drawing/2015/06/chart">
            <c:ext xmlns:c16="http://schemas.microsoft.com/office/drawing/2014/chart" uri="{C3380CC4-5D6E-409C-BE32-E72D297353CC}">
              <c16:uniqueId val="{0000000D-8415-9F4D-AAFA-93836139C8C2}"/>
            </c:ext>
          </c:extLst>
        </c:ser>
        <c:dLbls>
          <c:dLblPos val="bestFit"/>
          <c:showLegendKey val="0"/>
          <c:showVal val="0"/>
          <c:showCatName val="1"/>
          <c:showSerName val="0"/>
          <c:showPercent val="1"/>
          <c:showBubbleSize val="0"/>
          <c:showLeaderLines val="1"/>
        </c:dLbls>
        <c:gapWidth val="100"/>
        <c:splitType val="pos"/>
        <c:splitPos val="7"/>
        <c:secondPieSize val="75"/>
        <c:serLines>
          <c:spPr>
            <a:ln>
              <a:solidFill>
                <a:srgbClr val="4D4D4F"/>
              </a:solidFill>
            </a:ln>
          </c:spPr>
        </c:serLines>
      </c:ofPieChart>
    </c:plotArea>
    <c:plotVisOnly val="1"/>
    <c:dispBlanksAs val="gap"/>
    <c:showDLblsOverMax val="0"/>
  </c:chart>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1"/>
    </mc:Choice>
    <mc:Fallback>
      <c:style val="11"/>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dLbls>
            <c:showLegendKey val="0"/>
            <c:showVal val="1"/>
            <c:showCatName val="1"/>
            <c:showSerName val="0"/>
            <c:showPercent val="0"/>
            <c:showBubbleSize val="0"/>
            <c:showLeaderLines val="1"/>
          </c:dLbls>
          <c:cat>
            <c:strRef>
              <c:f>'Fig 1'!$B$3:$B$5</c:f>
              <c:strCache>
                <c:ptCount val="3"/>
                <c:pt idx="0">
                  <c:v>HBOC</c:v>
                </c:pt>
                <c:pt idx="1">
                  <c:v>HDGC</c:v>
                </c:pt>
                <c:pt idx="2">
                  <c:v>Lynch</c:v>
                </c:pt>
              </c:strCache>
            </c:strRef>
          </c:cat>
          <c:val>
            <c:numRef>
              <c:f>'Fig 1'!$C$3:$C$5</c:f>
              <c:numCache>
                <c:formatCode>0.00%</c:formatCode>
                <c:ptCount val="3"/>
                <c:pt idx="0">
                  <c:v>0.46875</c:v>
                </c:pt>
                <c:pt idx="1">
                  <c:v>0.3125</c:v>
                </c:pt>
                <c:pt idx="2">
                  <c:v>0.21875</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ln>
      <a:noFill/>
    </a:ln>
  </c:spPr>
  <c:txPr>
    <a:bodyPr/>
    <a:lstStyle/>
    <a:p>
      <a:pPr>
        <a:defRPr sz="1200" b="1"/>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1"/>
    </mc:Choice>
    <mc:Fallback>
      <c:style val="11"/>
    </mc:Fallback>
  </mc:AlternateContent>
  <c:clrMapOvr bg1="lt1" tx1="dk1" bg2="lt2" tx2="dk2" accent1="accent1" accent2="accent2" accent3="accent3" accent4="accent4" accent5="accent5" accent6="accent6" hlink="hlink" folHlink="folHlink"/>
  <c:chart>
    <c:title>
      <c:tx>
        <c:rich>
          <a:bodyPr/>
          <a:lstStyle/>
          <a:p>
            <a:pPr>
              <a:defRPr/>
            </a:pPr>
            <a:r>
              <a:rPr lang="en-US"/>
              <a:t>Genes (Percentage of Variants)</a:t>
            </a:r>
          </a:p>
        </c:rich>
      </c:tx>
      <c:layout/>
      <c:overlay val="0"/>
    </c:title>
    <c:autoTitleDeleted val="0"/>
    <c:plotArea>
      <c:layout/>
      <c:pieChart>
        <c:varyColors val="1"/>
        <c:ser>
          <c:idx val="0"/>
          <c:order val="0"/>
          <c:dPt>
            <c:idx val="0"/>
            <c:bubble3D val="0"/>
            <c:spPr>
              <a:solidFill>
                <a:schemeClr val="accent1"/>
              </a:solidFill>
              <a:ln>
                <a:solidFill>
                  <a:schemeClr val="tx2">
                    <a:lumMod val="60000"/>
                    <a:lumOff val="40000"/>
                  </a:schemeClr>
                </a:solidFill>
              </a:ln>
            </c:spPr>
          </c:dPt>
          <c:dPt>
            <c:idx val="1"/>
            <c:bubble3D val="0"/>
            <c:spPr>
              <a:solidFill>
                <a:schemeClr val="tx2">
                  <a:lumMod val="40000"/>
                  <a:lumOff val="60000"/>
                </a:schemeClr>
              </a:solidFill>
            </c:spPr>
          </c:dPt>
          <c:dPt>
            <c:idx val="2"/>
            <c:bubble3D val="0"/>
            <c:spPr>
              <a:solidFill>
                <a:schemeClr val="tx2">
                  <a:lumMod val="40000"/>
                  <a:lumOff val="60000"/>
                </a:schemeClr>
              </a:solidFill>
            </c:spPr>
          </c:dPt>
          <c:dPt>
            <c:idx val="3"/>
            <c:bubble3D val="0"/>
            <c:spPr>
              <a:solidFill>
                <a:schemeClr val="tx2">
                  <a:lumMod val="40000"/>
                  <a:lumOff val="60000"/>
                </a:schemeClr>
              </a:solidFill>
            </c:spPr>
          </c:dPt>
          <c:dPt>
            <c:idx val="4"/>
            <c:bubble3D val="0"/>
            <c:spPr>
              <a:solidFill>
                <a:schemeClr val="tx2">
                  <a:lumMod val="40000"/>
                  <a:lumOff val="60000"/>
                </a:schemeClr>
              </a:solidFill>
            </c:spPr>
          </c:dPt>
          <c:dPt>
            <c:idx val="5"/>
            <c:bubble3D val="0"/>
            <c:spPr>
              <a:solidFill>
                <a:schemeClr val="accent1">
                  <a:lumMod val="75000"/>
                </a:schemeClr>
              </a:solidFill>
            </c:spPr>
          </c:dPt>
          <c:dPt>
            <c:idx val="6"/>
            <c:bubble3D val="0"/>
            <c:spPr>
              <a:solidFill>
                <a:schemeClr val="accent1">
                  <a:lumMod val="75000"/>
                </a:schemeClr>
              </a:solidFill>
            </c:spPr>
          </c:dPt>
          <c:dPt>
            <c:idx val="7"/>
            <c:bubble3D val="0"/>
            <c:spPr>
              <a:solidFill>
                <a:schemeClr val="accent1">
                  <a:lumMod val="75000"/>
                </a:schemeClr>
              </a:solidFill>
            </c:spPr>
          </c:dPt>
          <c:dPt>
            <c:idx val="8"/>
            <c:bubble3D val="0"/>
            <c:spPr>
              <a:solidFill>
                <a:schemeClr val="accent1">
                  <a:lumMod val="75000"/>
                </a:schemeClr>
              </a:solidFill>
            </c:spPr>
          </c:dPt>
          <c:dPt>
            <c:idx val="9"/>
            <c:bubble3D val="0"/>
            <c:spPr>
              <a:solidFill>
                <a:schemeClr val="accent1">
                  <a:lumMod val="75000"/>
                </a:schemeClr>
              </a:solidFill>
            </c:spPr>
          </c:dPt>
          <c:dPt>
            <c:idx val="10"/>
            <c:bubble3D val="0"/>
            <c:spPr>
              <a:solidFill>
                <a:schemeClr val="accent1">
                  <a:lumMod val="75000"/>
                </a:schemeClr>
              </a:solidFill>
            </c:spPr>
          </c:dPt>
          <c:dPt>
            <c:idx val="11"/>
            <c:bubble3D val="0"/>
            <c:spPr>
              <a:solidFill>
                <a:schemeClr val="accent1">
                  <a:lumMod val="75000"/>
                </a:schemeClr>
              </a:solidFill>
            </c:spPr>
          </c:dPt>
          <c:dPt>
            <c:idx val="12"/>
            <c:bubble3D val="0"/>
            <c:spPr>
              <a:solidFill>
                <a:schemeClr val="accent1">
                  <a:lumMod val="75000"/>
                </a:schemeClr>
              </a:solidFill>
            </c:spPr>
          </c:dPt>
          <c:dLbls>
            <c:showLegendKey val="0"/>
            <c:showVal val="0"/>
            <c:showCatName val="1"/>
            <c:showSerName val="0"/>
            <c:showPercent val="1"/>
            <c:showBubbleSize val="0"/>
            <c:showLeaderLines val="1"/>
          </c:dLbls>
          <c:cat>
            <c:strRef>
              <c:f>'Fig 1'!$H$3:$H$15</c:f>
              <c:strCache>
                <c:ptCount val="13"/>
                <c:pt idx="0">
                  <c:v>CDH1</c:v>
                </c:pt>
                <c:pt idx="1">
                  <c:v>MLH1</c:v>
                </c:pt>
                <c:pt idx="2">
                  <c:v>MSH2</c:v>
                </c:pt>
                <c:pt idx="3">
                  <c:v>MSH6</c:v>
                </c:pt>
                <c:pt idx="4">
                  <c:v>PMS2</c:v>
                </c:pt>
                <c:pt idx="5">
                  <c:v>ATM</c:v>
                </c:pt>
                <c:pt idx="6">
                  <c:v>BRCA1</c:v>
                </c:pt>
                <c:pt idx="7">
                  <c:v>BRCA2</c:v>
                </c:pt>
                <c:pt idx="8">
                  <c:v>BRIP1</c:v>
                </c:pt>
                <c:pt idx="9">
                  <c:v>PALB2</c:v>
                </c:pt>
                <c:pt idx="10">
                  <c:v>RAD50</c:v>
                </c:pt>
                <c:pt idx="11">
                  <c:v>RAD51C</c:v>
                </c:pt>
                <c:pt idx="12">
                  <c:v>RAD51D</c:v>
                </c:pt>
              </c:strCache>
            </c:strRef>
          </c:cat>
          <c:val>
            <c:numRef>
              <c:f>'Fig 1'!$I$3:$I$15</c:f>
              <c:numCache>
                <c:formatCode>General</c:formatCode>
                <c:ptCount val="13"/>
                <c:pt idx="0">
                  <c:v>20</c:v>
                </c:pt>
                <c:pt idx="1">
                  <c:v>4</c:v>
                </c:pt>
                <c:pt idx="2">
                  <c:v>5</c:v>
                </c:pt>
                <c:pt idx="3">
                  <c:v>4</c:v>
                </c:pt>
                <c:pt idx="4">
                  <c:v>1</c:v>
                </c:pt>
                <c:pt idx="5">
                  <c:v>2</c:v>
                </c:pt>
                <c:pt idx="6">
                  <c:v>9</c:v>
                </c:pt>
                <c:pt idx="7">
                  <c:v>5</c:v>
                </c:pt>
                <c:pt idx="8">
                  <c:v>1</c:v>
                </c:pt>
                <c:pt idx="9">
                  <c:v>6</c:v>
                </c:pt>
                <c:pt idx="10">
                  <c:v>3</c:v>
                </c:pt>
                <c:pt idx="11">
                  <c:v>1</c:v>
                </c:pt>
                <c:pt idx="12">
                  <c:v>3</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spPr>
    <a:ln>
      <a:noFill/>
    </a:ln>
  </c:spPr>
  <c:txPr>
    <a:bodyPr/>
    <a:lstStyle/>
    <a:p>
      <a:pPr>
        <a:defRPr sz="1200" b="1"/>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1"/>
    </mc:Choice>
    <mc:Fallback>
      <c:style val="11"/>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'Fig 2'!$B$8</c:f>
              <c:strCache>
                <c:ptCount val="1"/>
                <c:pt idx="0">
                  <c:v>VLB</c:v>
                </c:pt>
              </c:strCache>
            </c:strRef>
          </c:tx>
          <c:invertIfNegative val="0"/>
          <c:dLbls>
            <c:dLbl>
              <c:idx val="0"/>
              <c:delete val="1"/>
            </c:dLbl>
            <c:dLblPos val="ctr"/>
            <c:showLegendKey val="0"/>
            <c:showVal val="1"/>
            <c:showCatName val="0"/>
            <c:showSerName val="1"/>
            <c:showPercent val="0"/>
            <c:showBubbleSize val="0"/>
            <c:showLeaderLines val="0"/>
          </c:dLbls>
          <c:cat>
            <c:strRef>
              <c:f>'Fig 2'!$C$7:$D$7</c:f>
              <c:strCache>
                <c:ptCount val="2"/>
                <c:pt idx="0">
                  <c:v>Assertion Before RGT</c:v>
                </c:pt>
                <c:pt idx="1">
                  <c:v>Assertion After RGT</c:v>
                </c:pt>
              </c:strCache>
            </c:strRef>
          </c:cat>
          <c:val>
            <c:numRef>
              <c:f>'Fig 2'!$C$8:$D$8</c:f>
              <c:numCache>
                <c:formatCode>General</c:formatCode>
                <c:ptCount val="2"/>
                <c:pt idx="0">
                  <c:v>0</c:v>
                </c:pt>
                <c:pt idx="1">
                  <c:v>23</c:v>
                </c:pt>
              </c:numCache>
            </c:numRef>
          </c:val>
        </c:ser>
        <c:ser>
          <c:idx val="1"/>
          <c:order val="1"/>
          <c:tx>
            <c:strRef>
              <c:f>'Fig 2'!$B$9</c:f>
              <c:strCache>
                <c:ptCount val="1"/>
                <c:pt idx="0">
                  <c:v>VUS</c:v>
                </c:pt>
              </c:strCache>
            </c:strRef>
          </c:tx>
          <c:invertIfNegative val="0"/>
          <c:dLbls>
            <c:dLbl>
              <c:idx val="0"/>
              <c:layout/>
              <c:tx>
                <c:rich>
                  <a:bodyPr/>
                  <a:lstStyle/>
                  <a:p>
                    <a:r>
                      <a:rPr lang="en-US"/>
                      <a:t>VUS</a:t>
                    </a:r>
                  </a:p>
                  <a:p>
                    <a:r>
                      <a:rPr lang="en-US"/>
                      <a:t>n= 56 (87.5%)</a:t>
                    </a:r>
                  </a:p>
                </c:rich>
              </c:tx>
              <c:dLblPos val="ctr"/>
              <c:showLegendKey val="0"/>
              <c:showVal val="1"/>
              <c:showCatName val="0"/>
              <c:showSerName val="1"/>
              <c:showPercent val="0"/>
              <c:showBubbleSize val="0"/>
              <c:separator>, </c:separator>
            </c:dLbl>
            <c:dLbl>
              <c:idx val="1"/>
              <c:layout/>
              <c:tx>
                <c:rich>
                  <a:bodyPr/>
                  <a:lstStyle/>
                  <a:p>
                    <a:r>
                      <a:rPr lang="en-US"/>
                      <a:t>VUS</a:t>
                    </a:r>
                  </a:p>
                  <a:p>
                    <a:r>
                      <a:rPr lang="en-US"/>
                      <a:t>n=9 (14%)</a:t>
                    </a:r>
                  </a:p>
                </c:rich>
              </c:tx>
              <c:dLblPos val="ctr"/>
              <c:showLegendKey val="0"/>
              <c:showVal val="1"/>
              <c:showCatName val="0"/>
              <c:showSerName val="1"/>
              <c:showPercent val="0"/>
              <c:showBubbleSize val="0"/>
              <c:separator>, </c:separator>
            </c:dLbl>
            <c:dLblPos val="ctr"/>
            <c:showLegendKey val="0"/>
            <c:showVal val="1"/>
            <c:showCatName val="0"/>
            <c:showSerName val="1"/>
            <c:showPercent val="0"/>
            <c:showBubbleSize val="0"/>
            <c:separator>, </c:separator>
            <c:showLeaderLines val="0"/>
          </c:dLbls>
          <c:cat>
            <c:strRef>
              <c:f>'Fig 2'!$C$7:$D$7</c:f>
              <c:strCache>
                <c:ptCount val="2"/>
                <c:pt idx="0">
                  <c:v>Assertion Before RGT</c:v>
                </c:pt>
                <c:pt idx="1">
                  <c:v>Assertion After RGT</c:v>
                </c:pt>
              </c:strCache>
            </c:strRef>
          </c:cat>
          <c:val>
            <c:numRef>
              <c:f>'Fig 2'!$C$9:$D$9</c:f>
              <c:numCache>
                <c:formatCode>General</c:formatCode>
                <c:ptCount val="2"/>
                <c:pt idx="0">
                  <c:v>56</c:v>
                </c:pt>
                <c:pt idx="1">
                  <c:v>9</c:v>
                </c:pt>
              </c:numCache>
            </c:numRef>
          </c:val>
        </c:ser>
        <c:ser>
          <c:idx val="2"/>
          <c:order val="2"/>
          <c:tx>
            <c:strRef>
              <c:f>'Fig 2'!$B$10</c:f>
              <c:strCache>
                <c:ptCount val="1"/>
                <c:pt idx="0">
                  <c:v>VLP</c:v>
                </c:pt>
              </c:strCache>
            </c:strRef>
          </c:tx>
          <c:invertIfNegative val="0"/>
          <c:dLbls>
            <c:dLblPos val="ctr"/>
            <c:showLegendKey val="0"/>
            <c:showVal val="1"/>
            <c:showCatName val="0"/>
            <c:showSerName val="1"/>
            <c:showPercent val="0"/>
            <c:showBubbleSize val="0"/>
            <c:showLeaderLines val="0"/>
          </c:dLbls>
          <c:cat>
            <c:strRef>
              <c:f>'Fig 2'!$C$7:$D$7</c:f>
              <c:strCache>
                <c:ptCount val="2"/>
                <c:pt idx="0">
                  <c:v>Assertion Before RGT</c:v>
                </c:pt>
                <c:pt idx="1">
                  <c:v>Assertion After RGT</c:v>
                </c:pt>
              </c:strCache>
            </c:strRef>
          </c:cat>
          <c:val>
            <c:numRef>
              <c:f>'Fig 2'!$C$10:$D$10</c:f>
              <c:numCache>
                <c:formatCode>General</c:formatCode>
                <c:ptCount val="2"/>
                <c:pt idx="0">
                  <c:v>8</c:v>
                </c:pt>
                <c:pt idx="1">
                  <c:v>28</c:v>
                </c:pt>
              </c:numCache>
            </c:numRef>
          </c:val>
        </c:ser>
        <c:ser>
          <c:idx val="3"/>
          <c:order val="3"/>
          <c:tx>
            <c:strRef>
              <c:f>'Fig 2'!$B$11</c:f>
              <c:strCache>
                <c:ptCount val="1"/>
                <c:pt idx="0">
                  <c:v>Path</c:v>
                </c:pt>
              </c:strCache>
            </c:strRef>
          </c:tx>
          <c:invertIfNegative val="0"/>
          <c:dLbls>
            <c:dLbl>
              <c:idx val="0"/>
              <c:delete val="1"/>
            </c:dLbl>
            <c:dLblPos val="ctr"/>
            <c:showLegendKey val="0"/>
            <c:showVal val="1"/>
            <c:showCatName val="0"/>
            <c:showSerName val="1"/>
            <c:showPercent val="0"/>
            <c:showBubbleSize val="0"/>
            <c:showLeaderLines val="0"/>
          </c:dLbls>
          <c:cat>
            <c:strRef>
              <c:f>'Fig 2'!$C$7:$D$7</c:f>
              <c:strCache>
                <c:ptCount val="2"/>
                <c:pt idx="0">
                  <c:v>Assertion Before RGT</c:v>
                </c:pt>
                <c:pt idx="1">
                  <c:v>Assertion After RGT</c:v>
                </c:pt>
              </c:strCache>
            </c:strRef>
          </c:cat>
          <c:val>
            <c:numRef>
              <c:f>'Fig 2'!$C$11:$D$11</c:f>
              <c:numCache>
                <c:formatCode>General</c:formatCode>
                <c:ptCount val="2"/>
                <c:pt idx="0">
                  <c:v>0</c:v>
                </c:pt>
                <c:pt idx="1">
                  <c:v>4</c:v>
                </c:pt>
              </c:numCache>
            </c:numRef>
          </c:val>
        </c:ser>
        <c:dLbls>
          <c:dLblPos val="ctr"/>
          <c:showLegendKey val="0"/>
          <c:showVal val="1"/>
          <c:showCatName val="0"/>
          <c:showSerName val="0"/>
          <c:showPercent val="0"/>
          <c:showBubbleSize val="0"/>
        </c:dLbls>
        <c:gapWidth val="75"/>
        <c:overlap val="100"/>
        <c:axId val="52231168"/>
        <c:axId val="239320384"/>
      </c:barChart>
      <c:catAx>
        <c:axId val="52231168"/>
        <c:scaling>
          <c:orientation val="minMax"/>
        </c:scaling>
        <c:delete val="0"/>
        <c:axPos val="b"/>
        <c:majorTickMark val="none"/>
        <c:minorTickMark val="none"/>
        <c:tickLblPos val="nextTo"/>
        <c:crossAx val="239320384"/>
        <c:crosses val="autoZero"/>
        <c:auto val="1"/>
        <c:lblAlgn val="ctr"/>
        <c:lblOffset val="100"/>
        <c:noMultiLvlLbl val="0"/>
      </c:catAx>
      <c:valAx>
        <c:axId val="239320384"/>
        <c:scaling>
          <c:orientation val="minMax"/>
        </c:scaling>
        <c:delete val="0"/>
        <c:axPos val="l"/>
        <c:title>
          <c:tx>
            <c:rich>
              <a:bodyPr rot="-5400000" vert="horz"/>
              <a:lstStyle/>
              <a:p>
                <a:pPr>
                  <a:defRPr/>
                </a:pPr>
                <a:r>
                  <a:rPr lang="en-US"/>
                  <a:t>Number of Variants</a:t>
                </a:r>
              </a:p>
            </c:rich>
          </c:tx>
          <c:layout/>
          <c:overlay val="0"/>
        </c:title>
        <c:numFmt formatCode="General" sourceLinked="0"/>
        <c:majorTickMark val="none"/>
        <c:minorTickMark val="none"/>
        <c:tickLblPos val="nextTo"/>
        <c:crossAx val="52231168"/>
        <c:crosses val="autoZero"/>
        <c:crossBetween val="between"/>
      </c:valAx>
    </c:plotArea>
    <c:plotVisOnly val="1"/>
    <c:dispBlanksAs val="gap"/>
    <c:showDLblsOverMax val="0"/>
  </c:chart>
  <c:spPr>
    <a:ln>
      <a:noFill/>
    </a:ln>
  </c:spPr>
  <c:txPr>
    <a:bodyPr/>
    <a:lstStyle/>
    <a:p>
      <a:pPr>
        <a:defRPr sz="120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1"/>
    </mc:Choice>
    <mc:Fallback>
      <c:style val="11"/>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0"/>
          <c:order val="0"/>
          <c:tx>
            <c:strRef>
              <c:f>'Fig 2'!$M$8</c:f>
              <c:strCache>
                <c:ptCount val="1"/>
                <c:pt idx="0">
                  <c:v>VLB</c:v>
                </c:pt>
              </c:strCache>
            </c:strRef>
          </c:tx>
          <c:invertIfNegative val="0"/>
          <c:dLbls>
            <c:dLbl>
              <c:idx val="0"/>
              <c:layout/>
              <c:showLegendKey val="0"/>
              <c:showVal val="1"/>
              <c:showCatName val="0"/>
              <c:showSerName val="1"/>
              <c:showPercent val="0"/>
              <c:showBubbleSize val="0"/>
            </c:dLbl>
            <c:dLbl>
              <c:idx val="1"/>
              <c:delete val="1"/>
            </c:dLbl>
            <c:showLegendKey val="0"/>
            <c:showVal val="1"/>
            <c:showCatName val="0"/>
            <c:showSerName val="0"/>
            <c:showPercent val="0"/>
            <c:showBubbleSize val="0"/>
            <c:showLeaderLines val="0"/>
          </c:dLbls>
          <c:cat>
            <c:strRef>
              <c:f>'Fig 2'!$N$7:$O$7</c:f>
              <c:strCache>
                <c:ptCount val="2"/>
                <c:pt idx="0">
                  <c:v>VUS Assertion After RGT</c:v>
                </c:pt>
                <c:pt idx="1">
                  <c:v>VLP Assertion After RGT</c:v>
                </c:pt>
              </c:strCache>
            </c:strRef>
          </c:cat>
          <c:val>
            <c:numRef>
              <c:f>'Fig 2'!$N$8:$O$8</c:f>
              <c:numCache>
                <c:formatCode>General</c:formatCode>
                <c:ptCount val="2"/>
                <c:pt idx="0" formatCode="0%">
                  <c:v>0.41</c:v>
                </c:pt>
                <c:pt idx="1">
                  <c:v>0</c:v>
                </c:pt>
              </c:numCache>
            </c:numRef>
          </c:val>
        </c:ser>
        <c:ser>
          <c:idx val="1"/>
          <c:order val="1"/>
          <c:tx>
            <c:strRef>
              <c:f>'Fig 2'!$M$9</c:f>
              <c:strCache>
                <c:ptCount val="1"/>
                <c:pt idx="0">
                  <c:v>VUS</c:v>
                </c:pt>
              </c:strCache>
            </c:strRef>
          </c:tx>
          <c:invertIfNegative val="0"/>
          <c:dLbls>
            <c:showLegendKey val="0"/>
            <c:showVal val="1"/>
            <c:showCatName val="0"/>
            <c:showSerName val="1"/>
            <c:showPercent val="0"/>
            <c:showBubbleSize val="0"/>
            <c:showLeaderLines val="0"/>
          </c:dLbls>
          <c:cat>
            <c:strRef>
              <c:f>'Fig 2'!$N$7:$O$7</c:f>
              <c:strCache>
                <c:ptCount val="2"/>
                <c:pt idx="0">
                  <c:v>VUS Assertion After RGT</c:v>
                </c:pt>
                <c:pt idx="1">
                  <c:v>VLP Assertion After RGT</c:v>
                </c:pt>
              </c:strCache>
            </c:strRef>
          </c:cat>
          <c:val>
            <c:numRef>
              <c:f>'Fig 2'!$N$9:$O$9</c:f>
              <c:numCache>
                <c:formatCode>0%</c:formatCode>
                <c:ptCount val="2"/>
                <c:pt idx="0" formatCode="0.00%">
                  <c:v>0.125</c:v>
                </c:pt>
                <c:pt idx="1">
                  <c:v>0.25</c:v>
                </c:pt>
              </c:numCache>
            </c:numRef>
          </c:val>
        </c:ser>
        <c:ser>
          <c:idx val="2"/>
          <c:order val="2"/>
          <c:tx>
            <c:strRef>
              <c:f>'Fig 2'!$M$10</c:f>
              <c:strCache>
                <c:ptCount val="1"/>
                <c:pt idx="0">
                  <c:v>VLP</c:v>
                </c:pt>
              </c:strCache>
            </c:strRef>
          </c:tx>
          <c:invertIfNegative val="0"/>
          <c:dLbls>
            <c:showLegendKey val="0"/>
            <c:showVal val="1"/>
            <c:showCatName val="0"/>
            <c:showSerName val="1"/>
            <c:showPercent val="0"/>
            <c:showBubbleSize val="0"/>
            <c:showLeaderLines val="0"/>
          </c:dLbls>
          <c:cat>
            <c:strRef>
              <c:f>'Fig 2'!$N$7:$O$7</c:f>
              <c:strCache>
                <c:ptCount val="2"/>
                <c:pt idx="0">
                  <c:v>VUS Assertion After RGT</c:v>
                </c:pt>
                <c:pt idx="1">
                  <c:v>VLP Assertion After RGT</c:v>
                </c:pt>
              </c:strCache>
            </c:strRef>
          </c:cat>
          <c:val>
            <c:numRef>
              <c:f>'Fig 2'!$N$10:$O$10</c:f>
              <c:numCache>
                <c:formatCode>0%</c:formatCode>
                <c:ptCount val="2"/>
                <c:pt idx="0" formatCode="0.00%">
                  <c:v>0.46500000000000002</c:v>
                </c:pt>
                <c:pt idx="1">
                  <c:v>0.25</c:v>
                </c:pt>
              </c:numCache>
            </c:numRef>
          </c:val>
        </c:ser>
        <c:ser>
          <c:idx val="3"/>
          <c:order val="3"/>
          <c:tx>
            <c:strRef>
              <c:f>'Fig 2'!$M$11</c:f>
              <c:strCache>
                <c:ptCount val="1"/>
                <c:pt idx="0">
                  <c:v>Path</c:v>
                </c:pt>
              </c:strCache>
            </c:strRef>
          </c:tx>
          <c:invertIfNegative val="0"/>
          <c:dLbls>
            <c:dLbl>
              <c:idx val="0"/>
              <c:delete val="1"/>
            </c:dLbl>
            <c:showLegendKey val="0"/>
            <c:showVal val="1"/>
            <c:showCatName val="0"/>
            <c:showSerName val="1"/>
            <c:showPercent val="0"/>
            <c:showBubbleSize val="0"/>
            <c:showLeaderLines val="0"/>
          </c:dLbls>
          <c:cat>
            <c:strRef>
              <c:f>'Fig 2'!$N$7:$O$7</c:f>
              <c:strCache>
                <c:ptCount val="2"/>
                <c:pt idx="0">
                  <c:v>VUS Assertion After RGT</c:v>
                </c:pt>
                <c:pt idx="1">
                  <c:v>VLP Assertion After RGT</c:v>
                </c:pt>
              </c:strCache>
            </c:strRef>
          </c:cat>
          <c:val>
            <c:numRef>
              <c:f>'Fig 2'!$N$11:$O$11</c:f>
              <c:numCache>
                <c:formatCode>0%</c:formatCode>
                <c:ptCount val="2"/>
                <c:pt idx="0" formatCode="General">
                  <c:v>0</c:v>
                </c:pt>
                <c:pt idx="1">
                  <c:v>0.5</c:v>
                </c:pt>
              </c:numCache>
            </c:numRef>
          </c:val>
        </c:ser>
        <c:dLbls>
          <c:showLegendKey val="0"/>
          <c:showVal val="1"/>
          <c:showCatName val="0"/>
          <c:showSerName val="0"/>
          <c:showPercent val="0"/>
          <c:showBubbleSize val="0"/>
        </c:dLbls>
        <c:gapWidth val="75"/>
        <c:overlap val="100"/>
        <c:axId val="52341760"/>
        <c:axId val="239319232"/>
      </c:barChart>
      <c:catAx>
        <c:axId val="52341760"/>
        <c:scaling>
          <c:orientation val="minMax"/>
        </c:scaling>
        <c:delete val="0"/>
        <c:axPos val="b"/>
        <c:majorTickMark val="none"/>
        <c:minorTickMark val="none"/>
        <c:tickLblPos val="nextTo"/>
        <c:crossAx val="239319232"/>
        <c:crosses val="autoZero"/>
        <c:auto val="1"/>
        <c:lblAlgn val="ctr"/>
        <c:lblOffset val="100"/>
        <c:noMultiLvlLbl val="0"/>
      </c:catAx>
      <c:valAx>
        <c:axId val="239319232"/>
        <c:scaling>
          <c:orientation val="minMax"/>
          <c:max val="1"/>
        </c:scaling>
        <c:delete val="0"/>
        <c:axPos val="l"/>
        <c:title>
          <c:tx>
            <c:rich>
              <a:bodyPr rot="-5400000" vert="horz"/>
              <a:lstStyle/>
              <a:p>
                <a:pPr>
                  <a:defRPr/>
                </a:pPr>
                <a:r>
                  <a:rPr lang="en-US"/>
                  <a:t>% of Variants</a:t>
                </a:r>
              </a:p>
            </c:rich>
          </c:tx>
          <c:layout/>
          <c:overlay val="0"/>
        </c:title>
        <c:numFmt formatCode="0%" sourceLinked="1"/>
        <c:majorTickMark val="none"/>
        <c:minorTickMark val="none"/>
        <c:tickLblPos val="nextTo"/>
        <c:crossAx val="52341760"/>
        <c:crosses val="autoZero"/>
        <c:crossBetween val="between"/>
      </c:valAx>
    </c:plotArea>
    <c:plotVisOnly val="1"/>
    <c:dispBlanksAs val="gap"/>
    <c:showDLblsOverMax val="0"/>
  </c:chart>
  <c:spPr>
    <a:ln>
      <a:noFill/>
    </a:ln>
  </c:spPr>
  <c:txPr>
    <a:bodyPr/>
    <a:lstStyle/>
    <a:p>
      <a:pPr>
        <a:defRPr sz="1200"/>
      </a:pPr>
      <a:endParaRPr lang="en-US"/>
    </a:p>
  </c:tx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0.39546</cdr:x>
      <cdr:y>0.45183</cdr:y>
    </cdr:from>
    <cdr:to>
      <cdr:x>0.63746</cdr:x>
      <cdr:y>0.5786</cdr:y>
    </cdr:to>
    <cdr:sp macro="" textlink="">
      <cdr:nvSpPr>
        <cdr:cNvPr id="2" name="TextBox 1"/>
        <cdr:cNvSpPr txBox="1"/>
      </cdr:nvSpPr>
      <cdr:spPr>
        <a:xfrm xmlns:a="http://schemas.openxmlformats.org/drawingml/2006/main">
          <a:off x="4209868" y="2288232"/>
          <a:ext cx="2576242" cy="64201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400" b="0" dirty="0">
              <a:solidFill>
                <a:srgbClr val="4D4D4F"/>
              </a:solidFill>
            </a:rPr>
            <a:t>RNA Impact, 11%</a:t>
          </a:r>
        </a:p>
        <a:p xmlns:a="http://schemas.openxmlformats.org/drawingml/2006/main">
          <a:pPr algn="ctr"/>
          <a:r>
            <a:rPr lang="en-US" sz="1400" b="0" dirty="0">
              <a:solidFill>
                <a:srgbClr val="4D4D4F"/>
              </a:solidFill>
            </a:rPr>
            <a:t>1730 Variants, 5692 Patients </a:t>
          </a:r>
        </a:p>
      </cdr:txBody>
    </cdr:sp>
  </cdr:relSizeAnchor>
  <cdr:relSizeAnchor xmlns:cdr="http://schemas.openxmlformats.org/drawingml/2006/chartDrawing">
    <cdr:from>
      <cdr:x>0.78394</cdr:x>
      <cdr:y>0.25625</cdr:y>
    </cdr:from>
    <cdr:to>
      <cdr:x>0.81481</cdr:x>
      <cdr:y>0.28938</cdr:y>
    </cdr:to>
    <cdr:cxnSp macro="">
      <cdr:nvCxnSpPr>
        <cdr:cNvPr id="4" name="Straight Connector 3">
          <a:extLst xmlns:a="http://schemas.openxmlformats.org/drawingml/2006/main">
            <a:ext uri="{FF2B5EF4-FFF2-40B4-BE49-F238E27FC236}">
              <a16:creationId xmlns:a16="http://schemas.microsoft.com/office/drawing/2014/main" xmlns="" id="{BDC9546B-0FF8-8A44-A25C-F29283A5FC6E}"/>
            </a:ext>
          </a:extLst>
        </cdr:cNvPr>
        <cdr:cNvCxnSpPr/>
      </cdr:nvCxnSpPr>
      <cdr:spPr>
        <a:xfrm xmlns:a="http://schemas.openxmlformats.org/drawingml/2006/main" flipV="1">
          <a:off x="8345555" y="1297744"/>
          <a:ext cx="328661" cy="16778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0.78394</cdr:x>
      <cdr:y>0.31597</cdr:y>
    </cdr:from>
    <cdr:to>
      <cdr:x>0.81875</cdr:x>
      <cdr:y>0.34901</cdr:y>
    </cdr:to>
    <cdr:cxnSp macro="">
      <cdr:nvCxnSpPr>
        <cdr:cNvPr id="6" name="Straight Connector 5">
          <a:extLst xmlns:a="http://schemas.openxmlformats.org/drawingml/2006/main">
            <a:ext uri="{FF2B5EF4-FFF2-40B4-BE49-F238E27FC236}">
              <a16:creationId xmlns:a16="http://schemas.microsoft.com/office/drawing/2014/main" xmlns="" id="{AA1B4CB0-813E-1D47-8919-BECC91EEFE2D}"/>
            </a:ext>
          </a:extLst>
        </cdr:cNvPr>
        <cdr:cNvCxnSpPr/>
      </cdr:nvCxnSpPr>
      <cdr:spPr>
        <a:xfrm xmlns:a="http://schemas.openxmlformats.org/drawingml/2006/main">
          <a:off x="8345531" y="1600214"/>
          <a:ext cx="370630" cy="167314"/>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0.30305</cdr:x>
      <cdr:y>0.40287</cdr:y>
    </cdr:from>
    <cdr:to>
      <cdr:x>0.50572</cdr:x>
      <cdr:y>0.63312</cdr:y>
    </cdr:to>
    <cdr:sp macro="" textlink="">
      <cdr:nvSpPr>
        <cdr:cNvPr id="2" name="TextBox 1"/>
        <cdr:cNvSpPr txBox="1"/>
      </cdr:nvSpPr>
      <cdr:spPr>
        <a:xfrm xmlns:a="http://schemas.openxmlformats.org/drawingml/2006/main">
          <a:off x="3116891" y="2378523"/>
          <a:ext cx="2084442" cy="135939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a:solidFill>
                <a:schemeClr val="bg1"/>
              </a:solidFill>
            </a:rPr>
            <a:t>RNA Impact, 55%</a:t>
          </a:r>
        </a:p>
        <a:p xmlns:a="http://schemas.openxmlformats.org/drawingml/2006/main">
          <a:pPr algn="ctr"/>
          <a:r>
            <a:rPr lang="en-US" sz="1400" b="1" dirty="0">
              <a:solidFill>
                <a:schemeClr val="bg1"/>
              </a:solidFill>
            </a:rPr>
            <a:t>500</a:t>
          </a:r>
          <a:r>
            <a:rPr lang="en-US" sz="1400" b="1" baseline="0" dirty="0">
              <a:solidFill>
                <a:schemeClr val="bg1"/>
              </a:solidFill>
            </a:rPr>
            <a:t> Variants, 1015 Patients </a:t>
          </a:r>
          <a:endParaRPr lang="en-US" sz="1400" b="1" dirty="0">
            <a:solidFill>
              <a:schemeClr val="bg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8CE0F2-8F55-4475-B71A-ED85F1E7CEDE}" type="datetimeFigureOut">
              <a:rPr lang="en-US" smtClean="0"/>
              <a:t>2/14/2019</a:t>
            </a:fld>
            <a:endParaRPr lang="en-US"/>
          </a:p>
        </p:txBody>
      </p:sp>
      <p:sp>
        <p:nvSpPr>
          <p:cNvPr id="4" name="Slide Image Placeholder 3"/>
          <p:cNvSpPr>
            <a:spLocks noGrp="1" noRot="1" noChangeAspect="1"/>
          </p:cNvSpPr>
          <p:nvPr>
            <p:ph type="sldImg" idx="2"/>
          </p:nvPr>
        </p:nvSpPr>
        <p:spPr>
          <a:xfrm>
            <a:off x="309563" y="685800"/>
            <a:ext cx="623887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A17E0A-4E6D-4D42-9206-637C82BD181C}" type="slidenum">
              <a:rPr lang="en-US" smtClean="0"/>
              <a:t>‹#›</a:t>
            </a:fld>
            <a:endParaRPr lang="en-US"/>
          </a:p>
        </p:txBody>
      </p:sp>
    </p:spTree>
    <p:extLst>
      <p:ext uri="{BB962C8B-B14F-4D97-AF65-F5344CB8AC3E}">
        <p14:creationId xmlns:p14="http://schemas.microsoft.com/office/powerpoint/2010/main" val="2925752711"/>
      </p:ext>
    </p:extLst>
  </p:cSld>
  <p:clrMap bg1="lt1" tx1="dk1" bg2="lt2" tx2="dk2" accent1="accent1" accent2="accent2" accent3="accent3" accent4="accent4" accent5="accent5" accent6="accent6" hlink="hlink" folHlink="folHlink"/>
  <p:notesStyle>
    <a:lvl1pPr marL="0" algn="l" defTabSz="913045" rtl="0" eaLnBrk="1" latinLnBrk="0" hangingPunct="1">
      <a:defRPr sz="1200" kern="1200">
        <a:solidFill>
          <a:schemeClr val="tx1"/>
        </a:solidFill>
        <a:latin typeface="+mn-lt"/>
        <a:ea typeface="+mn-ea"/>
        <a:cs typeface="+mn-cs"/>
      </a:defRPr>
    </a:lvl1pPr>
    <a:lvl2pPr marL="456531" algn="l" defTabSz="913045" rtl="0" eaLnBrk="1" latinLnBrk="0" hangingPunct="1">
      <a:defRPr sz="1200" kern="1200">
        <a:solidFill>
          <a:schemeClr val="tx1"/>
        </a:solidFill>
        <a:latin typeface="+mn-lt"/>
        <a:ea typeface="+mn-ea"/>
        <a:cs typeface="+mn-cs"/>
      </a:defRPr>
    </a:lvl2pPr>
    <a:lvl3pPr marL="913045" algn="l" defTabSz="913045" rtl="0" eaLnBrk="1" latinLnBrk="0" hangingPunct="1">
      <a:defRPr sz="1200" kern="1200">
        <a:solidFill>
          <a:schemeClr val="tx1"/>
        </a:solidFill>
        <a:latin typeface="+mn-lt"/>
        <a:ea typeface="+mn-ea"/>
        <a:cs typeface="+mn-cs"/>
      </a:defRPr>
    </a:lvl3pPr>
    <a:lvl4pPr marL="1369574" algn="l" defTabSz="913045" rtl="0" eaLnBrk="1" latinLnBrk="0" hangingPunct="1">
      <a:defRPr sz="1200" kern="1200">
        <a:solidFill>
          <a:schemeClr val="tx1"/>
        </a:solidFill>
        <a:latin typeface="+mn-lt"/>
        <a:ea typeface="+mn-ea"/>
        <a:cs typeface="+mn-cs"/>
      </a:defRPr>
    </a:lvl4pPr>
    <a:lvl5pPr marL="1826096" algn="l" defTabSz="913045" rtl="0" eaLnBrk="1" latinLnBrk="0" hangingPunct="1">
      <a:defRPr sz="1200" kern="1200">
        <a:solidFill>
          <a:schemeClr val="tx1"/>
        </a:solidFill>
        <a:latin typeface="+mn-lt"/>
        <a:ea typeface="+mn-ea"/>
        <a:cs typeface="+mn-cs"/>
      </a:defRPr>
    </a:lvl5pPr>
    <a:lvl6pPr marL="2282625" algn="l" defTabSz="913045" rtl="0" eaLnBrk="1" latinLnBrk="0" hangingPunct="1">
      <a:defRPr sz="1200" kern="1200">
        <a:solidFill>
          <a:schemeClr val="tx1"/>
        </a:solidFill>
        <a:latin typeface="+mn-lt"/>
        <a:ea typeface="+mn-ea"/>
        <a:cs typeface="+mn-cs"/>
      </a:defRPr>
    </a:lvl6pPr>
    <a:lvl7pPr marL="2739146" algn="l" defTabSz="913045" rtl="0" eaLnBrk="1" latinLnBrk="0" hangingPunct="1">
      <a:defRPr sz="1200" kern="1200">
        <a:solidFill>
          <a:schemeClr val="tx1"/>
        </a:solidFill>
        <a:latin typeface="+mn-lt"/>
        <a:ea typeface="+mn-ea"/>
        <a:cs typeface="+mn-cs"/>
      </a:defRPr>
    </a:lvl7pPr>
    <a:lvl8pPr marL="3195672" algn="l" defTabSz="913045" rtl="0" eaLnBrk="1" latinLnBrk="0" hangingPunct="1">
      <a:defRPr sz="1200" kern="1200">
        <a:solidFill>
          <a:schemeClr val="tx1"/>
        </a:solidFill>
        <a:latin typeface="+mn-lt"/>
        <a:ea typeface="+mn-ea"/>
        <a:cs typeface="+mn-cs"/>
      </a:defRPr>
    </a:lvl8pPr>
    <a:lvl9pPr marL="3652199" algn="l" defTabSz="91304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journals.plos.org/ploscompbiol/article?id=10.1371/journal.pcbi.1004393#pcbi.1004393.s005"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journals.plos.org/ploscompbiol/article?id=10.1371/journal.pcbi.1004393#pcbi.1004393.s009"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journals.plos.org/ploscompbiol/article?id=10.1371/journal.pcbi.1004393#pcbi.1004393.s005"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journals.plos.org/ploscompbiol/article?id=10.1371/journal.pcbi.1004393#pcbi.1004393.s009"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1143000"/>
            <a:ext cx="5613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0B1BB7-CD85-CF49-BF33-AEC67E174125}"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3954077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6EFAAB-7C47-4E50-ADFD-168C9020FADF}"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4899785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9563" y="685800"/>
            <a:ext cx="623887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6EFAAB-7C47-4E50-ADFD-168C9020FADF}"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4899785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9563" y="685800"/>
            <a:ext cx="623887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6EFAAB-7C47-4E50-ADFD-168C9020FADF}"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4899785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9563" y="685800"/>
            <a:ext cx="623887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6EFAAB-7C47-4E50-ADFD-168C9020FADF}"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4899785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9563" y="685800"/>
            <a:ext cx="623887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A17E0A-4E6D-4D42-9206-637C82BD181C}" type="slidenum">
              <a:rPr lang="en-US" smtClean="0"/>
              <a:t>19</a:t>
            </a:fld>
            <a:endParaRPr lang="en-US"/>
          </a:p>
        </p:txBody>
      </p:sp>
    </p:spTree>
    <p:extLst>
      <p:ext uri="{BB962C8B-B14F-4D97-AF65-F5344CB8AC3E}">
        <p14:creationId xmlns:p14="http://schemas.microsoft.com/office/powerpoint/2010/main" val="28455923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9563" y="685800"/>
            <a:ext cx="623887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A17E0A-4E6D-4D42-9206-637C82BD181C}" type="slidenum">
              <a:rPr lang="en-US" smtClean="0"/>
              <a:t>20</a:t>
            </a:fld>
            <a:endParaRPr lang="en-US"/>
          </a:p>
        </p:txBody>
      </p:sp>
    </p:spTree>
    <p:extLst>
      <p:ext uri="{BB962C8B-B14F-4D97-AF65-F5344CB8AC3E}">
        <p14:creationId xmlns:p14="http://schemas.microsoft.com/office/powerpoint/2010/main" val="28455923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9563" y="685800"/>
            <a:ext cx="623887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A17E0A-4E6D-4D42-9206-637C82BD181C}" type="slidenum">
              <a:rPr lang="en-US" smtClean="0"/>
              <a:t>21</a:t>
            </a:fld>
            <a:endParaRPr lang="en-US"/>
          </a:p>
        </p:txBody>
      </p:sp>
    </p:spTree>
    <p:extLst>
      <p:ext uri="{BB962C8B-B14F-4D97-AF65-F5344CB8AC3E}">
        <p14:creationId xmlns:p14="http://schemas.microsoft.com/office/powerpoint/2010/main" val="28455923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9563" y="685800"/>
            <a:ext cx="623887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A17E0A-4E6D-4D42-9206-637C82BD181C}" type="slidenum">
              <a:rPr lang="en-US" smtClean="0"/>
              <a:t>22</a:t>
            </a:fld>
            <a:endParaRPr lang="en-US"/>
          </a:p>
        </p:txBody>
      </p:sp>
    </p:spTree>
    <p:extLst>
      <p:ext uri="{BB962C8B-B14F-4D97-AF65-F5344CB8AC3E}">
        <p14:creationId xmlns:p14="http://schemas.microsoft.com/office/powerpoint/2010/main" val="28455923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6EFAAB-7C47-4E50-ADFD-168C9020FADF}"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4899785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9563" y="685800"/>
            <a:ext cx="623887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1BB934-3A52-4153-873A-703179E68D33}"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2198666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9563" y="685800"/>
            <a:ext cx="6238875" cy="3429000"/>
          </a:xfrm>
        </p:spPr>
      </p:sp>
      <p:sp>
        <p:nvSpPr>
          <p:cNvPr id="3" name="Notes Placeholder 2"/>
          <p:cNvSpPr>
            <a:spLocks noGrp="1"/>
          </p:cNvSpPr>
          <p:nvPr>
            <p:ph type="body" idx="1"/>
          </p:nvPr>
        </p:nvSpPr>
        <p:spPr/>
        <p:txBody>
          <a:bodyPr/>
          <a:lstStyle/>
          <a:p>
            <a:r>
              <a:rPr lang="en-US" dirty="0" smtClean="0"/>
              <a:t>Figure 1. A Primer on Alternative</a:t>
            </a:r>
          </a:p>
          <a:p>
            <a:r>
              <a:rPr lang="en-US" dirty="0" smtClean="0"/>
              <a:t>Splicing</a:t>
            </a:r>
          </a:p>
          <a:p>
            <a:r>
              <a:rPr lang="en-US" dirty="0" smtClean="0"/>
              <a:t>(A and B) Basic (A) and complex (B)</a:t>
            </a:r>
          </a:p>
          <a:p>
            <a:r>
              <a:rPr lang="en-US" dirty="0" smtClean="0"/>
              <a:t>patterns of alternative splicing. </a:t>
            </a:r>
            <a:r>
              <a:rPr lang="en-US" dirty="0" err="1" smtClean="0"/>
              <a:t>Darkblue</a:t>
            </a:r>
            <a:endParaRPr lang="en-US" dirty="0" smtClean="0"/>
          </a:p>
          <a:p>
            <a:r>
              <a:rPr lang="en-US" dirty="0" smtClean="0"/>
              <a:t>boxes represent constitutively spliced</a:t>
            </a:r>
          </a:p>
          <a:p>
            <a:r>
              <a:rPr lang="en-US" dirty="0" smtClean="0"/>
              <a:t>exons. Red, light-blue, and green boxes</a:t>
            </a:r>
          </a:p>
          <a:p>
            <a:r>
              <a:rPr lang="en-US" dirty="0" smtClean="0"/>
              <a:t>represent alternatively spliced exons.</a:t>
            </a:r>
          </a:p>
          <a:p>
            <a:r>
              <a:rPr lang="en-US" dirty="0" smtClean="0"/>
              <a:t>(C) Alternative splicing is regulated by</a:t>
            </a:r>
          </a:p>
          <a:p>
            <a:r>
              <a:rPr lang="en-US" dirty="0" smtClean="0"/>
              <a:t>an extensive protein-RNA interaction</a:t>
            </a:r>
          </a:p>
          <a:p>
            <a:r>
              <a:rPr lang="en-US" dirty="0" smtClean="0"/>
              <a:t>network involving cis elements within</a:t>
            </a:r>
          </a:p>
          <a:p>
            <a:r>
              <a:rPr lang="en-US" dirty="0" smtClean="0"/>
              <a:t>the pre-mRNA and trans-acting factors</a:t>
            </a:r>
          </a:p>
          <a:p>
            <a:r>
              <a:rPr lang="en-US" dirty="0" smtClean="0"/>
              <a:t>that bind to these cis elements. The most</a:t>
            </a:r>
          </a:p>
          <a:p>
            <a:r>
              <a:rPr lang="en-US" dirty="0" smtClean="0"/>
              <a:t>essential splicing signals within the </a:t>
            </a:r>
            <a:r>
              <a:rPr lang="en-US" dirty="0" err="1" smtClean="0"/>
              <a:t>premRNA</a:t>
            </a:r>
            <a:endParaRPr lang="en-US" dirty="0" smtClean="0"/>
          </a:p>
          <a:p>
            <a:r>
              <a:rPr lang="en-US" dirty="0" smtClean="0"/>
              <a:t>are the 50 splice site (50SS), 30 splice</a:t>
            </a:r>
          </a:p>
          <a:p>
            <a:r>
              <a:rPr lang="en-US" dirty="0" smtClean="0"/>
              <a:t>site (30SS), branch site (A), and </a:t>
            </a:r>
            <a:r>
              <a:rPr lang="en-US" dirty="0" err="1" smtClean="0"/>
              <a:t>polypyrimidine</a:t>
            </a:r>
            <a:endParaRPr lang="en-US" dirty="0" smtClean="0"/>
          </a:p>
          <a:p>
            <a:r>
              <a:rPr lang="en-US" dirty="0" smtClean="0"/>
              <a:t>tract (Y(n)). The 50 and 30 splice sites</a:t>
            </a:r>
          </a:p>
          <a:p>
            <a:r>
              <a:rPr lang="en-US" dirty="0" smtClean="0"/>
              <a:t>have highly conserved GU and AG dinucleotides</a:t>
            </a:r>
          </a:p>
          <a:p>
            <a:r>
              <a:rPr lang="en-US" dirty="0" smtClean="0"/>
              <a:t>as the first and last two nucleotides</a:t>
            </a:r>
          </a:p>
          <a:p>
            <a:r>
              <a:rPr lang="en-US" dirty="0" smtClean="0"/>
              <a:t>of the intron, respectively. The U1</a:t>
            </a:r>
          </a:p>
          <a:p>
            <a:r>
              <a:rPr lang="en-US" dirty="0" err="1" smtClean="0"/>
              <a:t>snRNP</a:t>
            </a:r>
            <a:r>
              <a:rPr lang="en-US" dirty="0" smtClean="0"/>
              <a:t> complex recognizes the 50 splice</a:t>
            </a:r>
          </a:p>
          <a:p>
            <a:r>
              <a:rPr lang="en-US" dirty="0" smtClean="0"/>
              <a:t>site, and the U2 </a:t>
            </a:r>
            <a:r>
              <a:rPr lang="en-US" dirty="0" err="1" smtClean="0"/>
              <a:t>snRNP</a:t>
            </a:r>
            <a:r>
              <a:rPr lang="en-US" dirty="0" smtClean="0"/>
              <a:t> complex recognizes</a:t>
            </a:r>
          </a:p>
          <a:p>
            <a:r>
              <a:rPr lang="en-US" dirty="0" smtClean="0"/>
              <a:t>the branch site. The U2AF proteins recognize</a:t>
            </a:r>
          </a:p>
          <a:p>
            <a:r>
              <a:rPr lang="en-US" dirty="0" smtClean="0"/>
              <a:t>the 30 splice site and </a:t>
            </a:r>
            <a:r>
              <a:rPr lang="en-US" dirty="0" err="1" smtClean="0"/>
              <a:t>polypyrimidine</a:t>
            </a:r>
            <a:endParaRPr lang="en-US" dirty="0" smtClean="0"/>
          </a:p>
          <a:p>
            <a:r>
              <a:rPr lang="en-US" dirty="0" smtClean="0"/>
              <a:t>tract. Exonic splicing enhancers (ESEs),</a:t>
            </a:r>
          </a:p>
          <a:p>
            <a:r>
              <a:rPr lang="en-US" dirty="0" smtClean="0"/>
              <a:t>exonic splicing silencers (ESSs), intronic</a:t>
            </a:r>
          </a:p>
          <a:p>
            <a:r>
              <a:rPr lang="en-US" dirty="0" smtClean="0"/>
              <a:t>splicing enhancers (ISEs), and intronic</a:t>
            </a:r>
          </a:p>
          <a:p>
            <a:r>
              <a:rPr lang="en-US" dirty="0" smtClean="0"/>
              <a:t>splicing silencers (ISSs) are pre-mRNA cis</a:t>
            </a:r>
          </a:p>
          <a:p>
            <a:r>
              <a:rPr lang="en-US" dirty="0" smtClean="0"/>
              <a:t>regulatory motifs that recruit various</a:t>
            </a:r>
          </a:p>
          <a:p>
            <a:r>
              <a:rPr lang="en-US" dirty="0" smtClean="0"/>
              <a:t>RNA-binding proteins (e.g., SR and </a:t>
            </a:r>
            <a:r>
              <a:rPr lang="en-US" dirty="0" err="1" smtClean="0"/>
              <a:t>hnRNP</a:t>
            </a:r>
            <a:endParaRPr lang="en-US" dirty="0" smtClean="0"/>
          </a:p>
          <a:p>
            <a:r>
              <a:rPr lang="en-US" dirty="0" smtClean="0"/>
              <a:t>proteins) to regulate alternative splicing.</a:t>
            </a:r>
            <a:endParaRPr lang="en-US" dirty="0"/>
          </a:p>
        </p:txBody>
      </p:sp>
      <p:sp>
        <p:nvSpPr>
          <p:cNvPr id="4" name="Slide Number Placeholder 3"/>
          <p:cNvSpPr>
            <a:spLocks noGrp="1"/>
          </p:cNvSpPr>
          <p:nvPr>
            <p:ph type="sldNum" sz="quarter" idx="10"/>
          </p:nvPr>
        </p:nvSpPr>
        <p:spPr/>
        <p:txBody>
          <a:bodyPr/>
          <a:lstStyle/>
          <a:p>
            <a:fld id="{D4A17E0A-4E6D-4D42-9206-637C82BD181C}" type="slidenum">
              <a:rPr lang="en-US" smtClean="0"/>
              <a:t>5</a:t>
            </a:fld>
            <a:endParaRPr lang="en-US"/>
          </a:p>
        </p:txBody>
      </p:sp>
    </p:spTree>
    <p:extLst>
      <p:ext uri="{BB962C8B-B14F-4D97-AF65-F5344CB8AC3E}">
        <p14:creationId xmlns:p14="http://schemas.microsoft.com/office/powerpoint/2010/main" val="40416390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9563" y="685800"/>
            <a:ext cx="623887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1BB934-3A52-4153-873A-703179E68D33}"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21986664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0B1BB7-CD85-CF49-BF33-AEC67E174125}" type="slidenum">
              <a:rPr lang="en-US" smtClean="0"/>
              <a:t>29</a:t>
            </a:fld>
            <a:endParaRPr lang="en-US"/>
          </a:p>
        </p:txBody>
      </p:sp>
    </p:spTree>
    <p:extLst>
      <p:ext uri="{BB962C8B-B14F-4D97-AF65-F5344CB8AC3E}">
        <p14:creationId xmlns:p14="http://schemas.microsoft.com/office/powerpoint/2010/main" val="1387765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9563" y="685800"/>
            <a:ext cx="6238875" cy="3429000"/>
          </a:xfrm>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RNA-</a:t>
            </a:r>
            <a:r>
              <a:rPr lang="en-US" sz="1200" b="0" i="0" kern="1200" dirty="0" err="1" smtClean="0">
                <a:solidFill>
                  <a:schemeClr val="tx1"/>
                </a:solidFill>
                <a:effectLst/>
                <a:latin typeface="+mn-lt"/>
                <a:ea typeface="+mn-ea"/>
                <a:cs typeface="+mn-cs"/>
              </a:rPr>
              <a:t>seq</a:t>
            </a:r>
            <a:r>
              <a:rPr lang="en-US" sz="1200" b="0" i="0" kern="1200" dirty="0" smtClean="0">
                <a:solidFill>
                  <a:schemeClr val="tx1"/>
                </a:solidFill>
                <a:effectLst/>
                <a:latin typeface="+mn-lt"/>
                <a:ea typeface="+mn-ea"/>
                <a:cs typeface="+mn-cs"/>
              </a:rPr>
              <a:t> library construction protocols differ widely, and these differences have significant consequences for data interpretation and analysis. The figure above illustrates representative alignment results for either total RNA or one of three commonly used enrichment strategies at a hypothetical genomic locus with very highly expressed ribosomal RNA (pink), highly expressed protein coding (green), lowly expressed protein coding (brown) and lowly expressed noncoding RNA (blue) genes. (A) If total RNA is sequenced without enrichment, the vast majority of reads correspond to a small number of very highly expressed RNA species such as ribosomal RNAs (</a:t>
            </a:r>
            <a:r>
              <a:rPr lang="en-US" sz="1200" b="0" i="0" kern="1200" dirty="0" err="1" smtClean="0">
                <a:solidFill>
                  <a:schemeClr val="tx1"/>
                </a:solidFill>
                <a:effectLst/>
                <a:latin typeface="+mn-lt"/>
                <a:ea typeface="+mn-ea"/>
                <a:cs typeface="+mn-cs"/>
              </a:rPr>
              <a:t>rRNAs</a:t>
            </a:r>
            <a:r>
              <a:rPr lang="en-US" sz="1200" b="0" i="0" kern="1200" dirty="0" smtClean="0">
                <a:solidFill>
                  <a:schemeClr val="tx1"/>
                </a:solidFill>
                <a:effectLst/>
                <a:latin typeface="+mn-lt"/>
                <a:ea typeface="+mn-ea"/>
                <a:cs typeface="+mn-cs"/>
              </a:rPr>
              <a:t>). In humans, ~95%–98% of all RNA molecules may be </a:t>
            </a:r>
            <a:r>
              <a:rPr lang="en-US" sz="1200" b="0" i="0" kern="1200" dirty="0" err="1" smtClean="0">
                <a:solidFill>
                  <a:schemeClr val="tx1"/>
                </a:solidFill>
                <a:effectLst/>
                <a:latin typeface="+mn-lt"/>
                <a:ea typeface="+mn-ea"/>
                <a:cs typeface="+mn-cs"/>
              </a:rPr>
              <a:t>rRNAs</a:t>
            </a:r>
            <a:r>
              <a:rPr lang="en-US" sz="1200" b="0" i="0" kern="1200" dirty="0" smtClean="0">
                <a:solidFill>
                  <a:schemeClr val="tx1"/>
                </a:solidFill>
                <a:effectLst/>
                <a:latin typeface="+mn-lt"/>
                <a:ea typeface="+mn-ea"/>
                <a:cs typeface="+mn-cs"/>
              </a:rPr>
              <a:t>. A significant amount of genomic DNA (</a:t>
            </a:r>
            <a:r>
              <a:rPr lang="en-US" sz="1200" b="0" i="0" kern="1200" dirty="0" err="1" smtClean="0">
                <a:solidFill>
                  <a:schemeClr val="tx1"/>
                </a:solidFill>
                <a:effectLst/>
                <a:latin typeface="+mn-lt"/>
                <a:ea typeface="+mn-ea"/>
                <a:cs typeface="+mn-cs"/>
              </a:rPr>
              <a:t>gDNA</a:t>
            </a:r>
            <a:r>
              <a:rPr lang="en-US" sz="1200" b="0" i="0" kern="1200" dirty="0" smtClean="0">
                <a:solidFill>
                  <a:schemeClr val="tx1"/>
                </a:solidFill>
                <a:effectLst/>
                <a:latin typeface="+mn-lt"/>
                <a:ea typeface="+mn-ea"/>
                <a:cs typeface="+mn-cs"/>
              </a:rPr>
              <a:t>) and unprocessed heteronuclear RNA (</a:t>
            </a:r>
            <a:r>
              <a:rPr lang="en-US" sz="1200" b="0" i="0" kern="1200" dirty="0" err="1" smtClean="0">
                <a:solidFill>
                  <a:schemeClr val="tx1"/>
                </a:solidFill>
                <a:effectLst/>
                <a:latin typeface="+mn-lt"/>
                <a:ea typeface="+mn-ea"/>
                <a:cs typeface="+mn-cs"/>
              </a:rPr>
              <a:t>hnRNA</a:t>
            </a:r>
            <a:r>
              <a:rPr lang="en-US" sz="1200" b="0" i="0" kern="1200" dirty="0" smtClean="0">
                <a:solidFill>
                  <a:schemeClr val="tx1"/>
                </a:solidFill>
                <a:effectLst/>
                <a:latin typeface="+mn-lt"/>
                <a:ea typeface="+mn-ea"/>
                <a:cs typeface="+mn-cs"/>
              </a:rPr>
              <a:t>, also known as pre-mRNA) contamination may also remain after typical RNA isolation procedures. As a result, most reads will align to intronic, intergenic, and especially to ribosomal gene regions. Since analysis of these molecules is rarely the target of RNA-</a:t>
            </a:r>
            <a:r>
              <a:rPr lang="en-US" sz="1200" b="0" i="0" kern="1200" dirty="0" err="1" smtClean="0">
                <a:solidFill>
                  <a:schemeClr val="tx1"/>
                </a:solidFill>
                <a:effectLst/>
                <a:latin typeface="+mn-lt"/>
                <a:ea typeface="+mn-ea"/>
                <a:cs typeface="+mn-cs"/>
              </a:rPr>
              <a:t>seq</a:t>
            </a:r>
            <a:r>
              <a:rPr lang="en-US" sz="1200" b="0" i="0" kern="1200" dirty="0" smtClean="0">
                <a:solidFill>
                  <a:schemeClr val="tx1"/>
                </a:solidFill>
                <a:effectLst/>
                <a:latin typeface="+mn-lt"/>
                <a:ea typeface="+mn-ea"/>
                <a:cs typeface="+mn-cs"/>
              </a:rPr>
              <a:t>, various enrichment strategies are commonly employed. The amount of </a:t>
            </a:r>
            <a:r>
              <a:rPr lang="en-US" sz="1200" b="0" i="0" kern="1200" dirty="0" err="1" smtClean="0">
                <a:solidFill>
                  <a:schemeClr val="tx1"/>
                </a:solidFill>
                <a:effectLst/>
                <a:latin typeface="+mn-lt"/>
                <a:ea typeface="+mn-ea"/>
                <a:cs typeface="+mn-cs"/>
              </a:rPr>
              <a:t>gDNA</a:t>
            </a:r>
            <a:r>
              <a:rPr lang="en-US" sz="1200" b="0" i="0" kern="1200" dirty="0" smtClean="0">
                <a:solidFill>
                  <a:schemeClr val="tx1"/>
                </a:solidFill>
                <a:effectLst/>
                <a:latin typeface="+mn-lt"/>
                <a:ea typeface="+mn-ea"/>
                <a:cs typeface="+mn-cs"/>
              </a:rPr>
              <a:t> contamination in total RNA can be reduced, but not entirely eliminated, by use of a </a:t>
            </a:r>
            <a:r>
              <a:rPr lang="en-US" sz="1200" b="0" i="0" kern="1200" dirty="0" err="1" smtClean="0">
                <a:solidFill>
                  <a:schemeClr val="tx1"/>
                </a:solidFill>
                <a:effectLst/>
                <a:latin typeface="+mn-lt"/>
                <a:ea typeface="+mn-ea"/>
                <a:cs typeface="+mn-cs"/>
              </a:rPr>
              <a:t>deoxyribonuclease</a:t>
            </a:r>
            <a:r>
              <a:rPr lang="en-US" sz="1200" b="0" i="0" kern="1200" dirty="0" smtClean="0">
                <a:solidFill>
                  <a:schemeClr val="tx1"/>
                </a:solidFill>
                <a:effectLst/>
                <a:latin typeface="+mn-lt"/>
                <a:ea typeface="+mn-ea"/>
                <a:cs typeface="+mn-cs"/>
              </a:rPr>
              <a:t> (DNase) treatment. The amount of unprocessed RNA can be reduced, but not entirely eliminated, by employing an RNA isolation method that attempts to keep nuclei intact and removing these to enrich for mature mRNAs present in the cytoplasmic compartment. Additional strategies are discussed in </a:t>
            </a:r>
            <a:r>
              <a:rPr lang="en-US" sz="1200" b="0" i="0" u="none" strike="noStrike" kern="1200" dirty="0" smtClean="0">
                <a:solidFill>
                  <a:schemeClr val="tx1"/>
                </a:solidFill>
                <a:effectLst/>
                <a:latin typeface="+mn-lt"/>
                <a:ea typeface="+mn-ea"/>
                <a:cs typeface="+mn-cs"/>
                <a:hlinkClick r:id="rId3"/>
              </a:rPr>
              <a:t>S3 Table</a:t>
            </a:r>
            <a:r>
              <a:rPr lang="en-US" sz="1200" b="0" i="0"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rPr>
              <a:t> When sequencing total RNA, a complete representation of the transcriptome is theoretically present, but in practical terms, insufficient sequence reads are obtained to sufficiently sample all transcripts of all types, and some enrichment strategy is required to reduce extremely abundant </a:t>
            </a:r>
            <a:r>
              <a:rPr lang="en-US" sz="1200" b="0" i="0" kern="1200" dirty="0" err="1" smtClean="0">
                <a:solidFill>
                  <a:schemeClr val="tx1"/>
                </a:solidFill>
                <a:effectLst/>
                <a:latin typeface="+mn-lt"/>
                <a:ea typeface="+mn-ea"/>
                <a:cs typeface="+mn-cs"/>
              </a:rPr>
              <a:t>rRNA</a:t>
            </a:r>
            <a:r>
              <a:rPr lang="en-US" sz="1200" b="0" i="0" kern="1200" dirty="0" smtClean="0">
                <a:solidFill>
                  <a:schemeClr val="tx1"/>
                </a:solidFill>
                <a:effectLst/>
                <a:latin typeface="+mn-lt"/>
                <a:ea typeface="+mn-ea"/>
                <a:cs typeface="+mn-cs"/>
              </a:rPr>
              <a:t> species. (B) Selective </a:t>
            </a:r>
            <a:r>
              <a:rPr lang="en-US" sz="1200" b="0" i="0" kern="1200" dirty="0" err="1" smtClean="0">
                <a:solidFill>
                  <a:schemeClr val="tx1"/>
                </a:solidFill>
                <a:effectLst/>
                <a:latin typeface="+mn-lt"/>
                <a:ea typeface="+mn-ea"/>
                <a:cs typeface="+mn-cs"/>
              </a:rPr>
              <a:t>rRNA</a:t>
            </a:r>
            <a:r>
              <a:rPr lang="en-US" sz="1200" b="0" i="0" kern="1200" dirty="0" smtClean="0">
                <a:solidFill>
                  <a:schemeClr val="tx1"/>
                </a:solidFill>
                <a:effectLst/>
                <a:latin typeface="+mn-lt"/>
                <a:ea typeface="+mn-ea"/>
                <a:cs typeface="+mn-cs"/>
              </a:rPr>
              <a:t> reduction kits use oligonucleotides complementary to ribosomal sequences to specifically reduce the abundance of </a:t>
            </a:r>
            <a:r>
              <a:rPr lang="en-US" sz="1200" b="0" i="0" kern="1200" dirty="0" err="1" smtClean="0">
                <a:solidFill>
                  <a:schemeClr val="tx1"/>
                </a:solidFill>
                <a:effectLst/>
                <a:latin typeface="+mn-lt"/>
                <a:ea typeface="+mn-ea"/>
                <a:cs typeface="+mn-cs"/>
              </a:rPr>
              <a:t>rRNAs</a:t>
            </a:r>
            <a:r>
              <a:rPr lang="en-US" sz="1200" b="0" i="0" kern="1200" dirty="0" smtClean="0">
                <a:solidFill>
                  <a:schemeClr val="tx1"/>
                </a:solidFill>
                <a:effectLst/>
                <a:latin typeface="+mn-lt"/>
                <a:ea typeface="+mn-ea"/>
                <a:cs typeface="+mn-cs"/>
              </a:rPr>
              <a:t> while maintaining a broad representation of transcript species. Since the oligonucleotide probes used in these kits are only designed to bind to and deplete </a:t>
            </a:r>
            <a:r>
              <a:rPr lang="en-US" sz="1200" b="0" i="0" kern="1200" dirty="0" err="1" smtClean="0">
                <a:solidFill>
                  <a:schemeClr val="tx1"/>
                </a:solidFill>
                <a:effectLst/>
                <a:latin typeface="+mn-lt"/>
                <a:ea typeface="+mn-ea"/>
                <a:cs typeface="+mn-cs"/>
              </a:rPr>
              <a:t>rRNA</a:t>
            </a:r>
            <a:r>
              <a:rPr lang="en-US" sz="1200" b="0" i="0" kern="1200" dirty="0" smtClean="0">
                <a:solidFill>
                  <a:schemeClr val="tx1"/>
                </a:solidFill>
                <a:effectLst/>
                <a:latin typeface="+mn-lt"/>
                <a:ea typeface="+mn-ea"/>
                <a:cs typeface="+mn-cs"/>
              </a:rPr>
              <a:t> sequences, a significant amount of unprocessed RNA and </a:t>
            </a:r>
            <a:r>
              <a:rPr lang="en-US" sz="1200" b="0" i="0" kern="1200" dirty="0" err="1" smtClean="0">
                <a:solidFill>
                  <a:schemeClr val="tx1"/>
                </a:solidFill>
                <a:effectLst/>
                <a:latin typeface="+mn-lt"/>
                <a:ea typeface="+mn-ea"/>
                <a:cs typeface="+mn-cs"/>
              </a:rPr>
              <a:t>gDNA</a:t>
            </a:r>
            <a:r>
              <a:rPr lang="en-US" sz="1200" b="0" i="0" kern="1200" dirty="0" smtClean="0">
                <a:solidFill>
                  <a:schemeClr val="tx1"/>
                </a:solidFill>
                <a:effectLst/>
                <a:latin typeface="+mn-lt"/>
                <a:ea typeface="+mn-ea"/>
                <a:cs typeface="+mn-cs"/>
              </a:rPr>
              <a:t> contamination may remain. (C) Poly(A) selection and (D) cDNA capture methods specifically enrich for (primarily) mature </a:t>
            </a:r>
            <a:r>
              <a:rPr lang="en-US" sz="1200" b="0" i="0" kern="1200" dirty="0" err="1" smtClean="0">
                <a:solidFill>
                  <a:schemeClr val="tx1"/>
                </a:solidFill>
                <a:effectLst/>
                <a:latin typeface="+mn-lt"/>
                <a:ea typeface="+mn-ea"/>
                <a:cs typeface="+mn-cs"/>
              </a:rPr>
              <a:t>polyadenylated</a:t>
            </a:r>
            <a:r>
              <a:rPr lang="en-US" sz="1200" b="0" i="0" kern="1200" dirty="0" smtClean="0">
                <a:solidFill>
                  <a:schemeClr val="tx1"/>
                </a:solidFill>
                <a:effectLst/>
                <a:latin typeface="+mn-lt"/>
                <a:ea typeface="+mn-ea"/>
                <a:cs typeface="+mn-cs"/>
              </a:rPr>
              <a:t> RNA species or specific targets (e.g., all known transcript exons), respectively. Since poly(A) selection specifically targets RNAs that have been </a:t>
            </a:r>
            <a:r>
              <a:rPr lang="en-US" sz="1200" b="0" i="0" kern="1200" dirty="0" err="1" smtClean="0">
                <a:solidFill>
                  <a:schemeClr val="tx1"/>
                </a:solidFill>
                <a:effectLst/>
                <a:latin typeface="+mn-lt"/>
                <a:ea typeface="+mn-ea"/>
                <a:cs typeface="+mn-cs"/>
              </a:rPr>
              <a:t>polyadenylated</a:t>
            </a:r>
            <a:r>
              <a:rPr lang="en-US" sz="1200" b="0" i="0" kern="1200" dirty="0" smtClean="0">
                <a:solidFill>
                  <a:schemeClr val="tx1"/>
                </a:solidFill>
                <a:effectLst/>
                <a:latin typeface="+mn-lt"/>
                <a:ea typeface="+mn-ea"/>
                <a:cs typeface="+mn-cs"/>
              </a:rPr>
              <a:t>—a modification that happens at the end of the transcription process—poly(A) selection results in an enrichment for mature, completely processed RNAs. Poly(A) selection and cDNA capture methods sacrifice some transcriptome representation for increased signal to noise for transcripts of greater interest. Poly(A) methods will fail to represent most noncoding and other </a:t>
            </a:r>
            <a:r>
              <a:rPr lang="en-US" sz="1200" b="0" i="0" kern="1200" dirty="0" err="1" smtClean="0">
                <a:solidFill>
                  <a:schemeClr val="tx1"/>
                </a:solidFill>
                <a:effectLst/>
                <a:latin typeface="+mn-lt"/>
                <a:ea typeface="+mn-ea"/>
                <a:cs typeface="+mn-cs"/>
              </a:rPr>
              <a:t>nonpolyadenylated</a:t>
            </a:r>
            <a:r>
              <a:rPr lang="en-US" sz="1200" b="0" i="0" kern="1200" dirty="0" smtClean="0">
                <a:solidFill>
                  <a:schemeClr val="tx1"/>
                </a:solidFill>
                <a:effectLst/>
                <a:latin typeface="+mn-lt"/>
                <a:ea typeface="+mn-ea"/>
                <a:cs typeface="+mn-cs"/>
              </a:rPr>
              <a:t> RNAs. Capture methods on the other hand will under-represent any loci not specifically included in the capture design. For example, in this case the brown gene was not included in the design, and therefore, expression of this gene would be underestimated. Each of the methods depicted here has advantages and disadvantages (</a:t>
            </a:r>
            <a:r>
              <a:rPr lang="en-US" sz="1200" b="0" i="0" u="none" strike="noStrike" kern="1200" dirty="0" smtClean="0">
                <a:solidFill>
                  <a:schemeClr val="tx1"/>
                </a:solidFill>
                <a:effectLst/>
                <a:latin typeface="+mn-lt"/>
                <a:ea typeface="+mn-ea"/>
                <a:cs typeface="+mn-cs"/>
                <a:hlinkClick r:id="rId3"/>
              </a:rPr>
              <a:t>S3 Table</a:t>
            </a:r>
            <a:r>
              <a:rPr lang="en-US" sz="1200" b="0" i="0" kern="1200" dirty="0" smtClean="0">
                <a:solidFill>
                  <a:schemeClr val="tx1"/>
                </a:solidFill>
                <a:effectLst/>
                <a:latin typeface="+mn-lt"/>
                <a:ea typeface="+mn-ea"/>
                <a:cs typeface="+mn-cs"/>
              </a:rPr>
              <a:t> and </a:t>
            </a:r>
            <a:r>
              <a:rPr lang="en-US" sz="1200" b="0" i="0" u="none" strike="noStrike" kern="1200" dirty="0" smtClean="0">
                <a:solidFill>
                  <a:schemeClr val="tx1"/>
                </a:solidFill>
                <a:effectLst/>
                <a:latin typeface="+mn-lt"/>
                <a:ea typeface="+mn-ea"/>
                <a:cs typeface="+mn-cs"/>
                <a:hlinkClick r:id="rId4"/>
              </a:rPr>
              <a:t>S7 Table</a:t>
            </a:r>
            <a:r>
              <a:rPr lang="en-US" sz="1200" b="0" i="0" kern="1200" dirty="0" smtClean="0">
                <a:solidFill>
                  <a:schemeClr val="tx1"/>
                </a:solidFill>
                <a:effectLst/>
                <a:latin typeface="+mn-lt"/>
                <a:ea typeface="+mn-ea"/>
                <a:cs typeface="+mn-cs"/>
              </a:rPr>
              <a:t>). Furthermore, the relative amounts of each class of RNA depicted in each panel are hypothetical examples meant to demonstrate the goals and principles of each enrichment strategy and should not be interpreted quantitatively. </a:t>
            </a:r>
            <a:endParaRPr lang="en-US" dirty="0"/>
          </a:p>
        </p:txBody>
      </p:sp>
      <p:sp>
        <p:nvSpPr>
          <p:cNvPr id="4" name="Slide Number Placeholder 3"/>
          <p:cNvSpPr>
            <a:spLocks noGrp="1"/>
          </p:cNvSpPr>
          <p:nvPr>
            <p:ph type="sldNum" sz="quarter" idx="10"/>
          </p:nvPr>
        </p:nvSpPr>
        <p:spPr/>
        <p:txBody>
          <a:bodyPr/>
          <a:lstStyle/>
          <a:p>
            <a:fld id="{D4A17E0A-4E6D-4D42-9206-637C82BD181C}" type="slidenum">
              <a:rPr lang="en-US" smtClean="0"/>
              <a:t>6</a:t>
            </a:fld>
            <a:endParaRPr lang="en-US"/>
          </a:p>
        </p:txBody>
      </p:sp>
    </p:spTree>
    <p:extLst>
      <p:ext uri="{BB962C8B-B14F-4D97-AF65-F5344CB8AC3E}">
        <p14:creationId xmlns:p14="http://schemas.microsoft.com/office/powerpoint/2010/main" val="2845592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9563" y="685800"/>
            <a:ext cx="6238875" cy="3429000"/>
          </a:xfrm>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RNA-</a:t>
            </a:r>
            <a:r>
              <a:rPr lang="en-US" sz="1200" b="0" i="0" kern="1200" dirty="0" err="1" smtClean="0">
                <a:solidFill>
                  <a:schemeClr val="tx1"/>
                </a:solidFill>
                <a:effectLst/>
                <a:latin typeface="+mn-lt"/>
                <a:ea typeface="+mn-ea"/>
                <a:cs typeface="+mn-cs"/>
              </a:rPr>
              <a:t>seq</a:t>
            </a:r>
            <a:r>
              <a:rPr lang="en-US" sz="1200" b="0" i="0" kern="1200" dirty="0" smtClean="0">
                <a:solidFill>
                  <a:schemeClr val="tx1"/>
                </a:solidFill>
                <a:effectLst/>
                <a:latin typeface="+mn-lt"/>
                <a:ea typeface="+mn-ea"/>
                <a:cs typeface="+mn-cs"/>
              </a:rPr>
              <a:t> library construction protocols differ widely, and these differences have significant consequences for data interpretation and analysis. The figure above illustrates representative alignment results for either total RNA or one of three commonly used enrichment strategies at a hypothetical genomic locus with very highly expressed ribosomal RNA (pink), highly expressed protein coding (green), lowly expressed protein coding (brown) and lowly expressed noncoding RNA (blue) genes. (A) If total RNA is sequenced without enrichment, the vast majority of reads correspond to a small number of very highly expressed RNA species such as ribosomal RNAs (</a:t>
            </a:r>
            <a:r>
              <a:rPr lang="en-US" sz="1200" b="0" i="0" kern="1200" dirty="0" err="1" smtClean="0">
                <a:solidFill>
                  <a:schemeClr val="tx1"/>
                </a:solidFill>
                <a:effectLst/>
                <a:latin typeface="+mn-lt"/>
                <a:ea typeface="+mn-ea"/>
                <a:cs typeface="+mn-cs"/>
              </a:rPr>
              <a:t>rRNAs</a:t>
            </a:r>
            <a:r>
              <a:rPr lang="en-US" sz="1200" b="0" i="0" kern="1200" dirty="0" smtClean="0">
                <a:solidFill>
                  <a:schemeClr val="tx1"/>
                </a:solidFill>
                <a:effectLst/>
                <a:latin typeface="+mn-lt"/>
                <a:ea typeface="+mn-ea"/>
                <a:cs typeface="+mn-cs"/>
              </a:rPr>
              <a:t>). In humans, ~95%–98% of all RNA molecules may be </a:t>
            </a:r>
            <a:r>
              <a:rPr lang="en-US" sz="1200" b="0" i="0" kern="1200" dirty="0" err="1" smtClean="0">
                <a:solidFill>
                  <a:schemeClr val="tx1"/>
                </a:solidFill>
                <a:effectLst/>
                <a:latin typeface="+mn-lt"/>
                <a:ea typeface="+mn-ea"/>
                <a:cs typeface="+mn-cs"/>
              </a:rPr>
              <a:t>rRNAs</a:t>
            </a:r>
            <a:r>
              <a:rPr lang="en-US" sz="1200" b="0" i="0" kern="1200" dirty="0" smtClean="0">
                <a:solidFill>
                  <a:schemeClr val="tx1"/>
                </a:solidFill>
                <a:effectLst/>
                <a:latin typeface="+mn-lt"/>
                <a:ea typeface="+mn-ea"/>
                <a:cs typeface="+mn-cs"/>
              </a:rPr>
              <a:t>. A significant amount of genomic DNA (</a:t>
            </a:r>
            <a:r>
              <a:rPr lang="en-US" sz="1200" b="0" i="0" kern="1200" dirty="0" err="1" smtClean="0">
                <a:solidFill>
                  <a:schemeClr val="tx1"/>
                </a:solidFill>
                <a:effectLst/>
                <a:latin typeface="+mn-lt"/>
                <a:ea typeface="+mn-ea"/>
                <a:cs typeface="+mn-cs"/>
              </a:rPr>
              <a:t>gDNA</a:t>
            </a:r>
            <a:r>
              <a:rPr lang="en-US" sz="1200" b="0" i="0" kern="1200" dirty="0" smtClean="0">
                <a:solidFill>
                  <a:schemeClr val="tx1"/>
                </a:solidFill>
                <a:effectLst/>
                <a:latin typeface="+mn-lt"/>
                <a:ea typeface="+mn-ea"/>
                <a:cs typeface="+mn-cs"/>
              </a:rPr>
              <a:t>) and unprocessed heteronuclear RNA (</a:t>
            </a:r>
            <a:r>
              <a:rPr lang="en-US" sz="1200" b="0" i="0" kern="1200" dirty="0" err="1" smtClean="0">
                <a:solidFill>
                  <a:schemeClr val="tx1"/>
                </a:solidFill>
                <a:effectLst/>
                <a:latin typeface="+mn-lt"/>
                <a:ea typeface="+mn-ea"/>
                <a:cs typeface="+mn-cs"/>
              </a:rPr>
              <a:t>hnRNA</a:t>
            </a:r>
            <a:r>
              <a:rPr lang="en-US" sz="1200" b="0" i="0" kern="1200" dirty="0" smtClean="0">
                <a:solidFill>
                  <a:schemeClr val="tx1"/>
                </a:solidFill>
                <a:effectLst/>
                <a:latin typeface="+mn-lt"/>
                <a:ea typeface="+mn-ea"/>
                <a:cs typeface="+mn-cs"/>
              </a:rPr>
              <a:t>, also known as pre-mRNA) contamination may also remain after typical RNA isolation procedures. As a result, most reads will align to intronic, intergenic, and especially to ribosomal gene regions. Since analysis of these molecules is rarely the target of RNA-</a:t>
            </a:r>
            <a:r>
              <a:rPr lang="en-US" sz="1200" b="0" i="0" kern="1200" dirty="0" err="1" smtClean="0">
                <a:solidFill>
                  <a:schemeClr val="tx1"/>
                </a:solidFill>
                <a:effectLst/>
                <a:latin typeface="+mn-lt"/>
                <a:ea typeface="+mn-ea"/>
                <a:cs typeface="+mn-cs"/>
              </a:rPr>
              <a:t>seq</a:t>
            </a:r>
            <a:r>
              <a:rPr lang="en-US" sz="1200" b="0" i="0" kern="1200" dirty="0" smtClean="0">
                <a:solidFill>
                  <a:schemeClr val="tx1"/>
                </a:solidFill>
                <a:effectLst/>
                <a:latin typeface="+mn-lt"/>
                <a:ea typeface="+mn-ea"/>
                <a:cs typeface="+mn-cs"/>
              </a:rPr>
              <a:t>, various enrichment strategies are commonly employed. The amount of </a:t>
            </a:r>
            <a:r>
              <a:rPr lang="en-US" sz="1200" b="0" i="0" kern="1200" dirty="0" err="1" smtClean="0">
                <a:solidFill>
                  <a:schemeClr val="tx1"/>
                </a:solidFill>
                <a:effectLst/>
                <a:latin typeface="+mn-lt"/>
                <a:ea typeface="+mn-ea"/>
                <a:cs typeface="+mn-cs"/>
              </a:rPr>
              <a:t>gDNA</a:t>
            </a:r>
            <a:r>
              <a:rPr lang="en-US" sz="1200" b="0" i="0" kern="1200" dirty="0" smtClean="0">
                <a:solidFill>
                  <a:schemeClr val="tx1"/>
                </a:solidFill>
                <a:effectLst/>
                <a:latin typeface="+mn-lt"/>
                <a:ea typeface="+mn-ea"/>
                <a:cs typeface="+mn-cs"/>
              </a:rPr>
              <a:t> contamination in total RNA can be reduced, but not entirely eliminated, by use of a </a:t>
            </a:r>
            <a:r>
              <a:rPr lang="en-US" sz="1200" b="0" i="0" kern="1200" dirty="0" err="1" smtClean="0">
                <a:solidFill>
                  <a:schemeClr val="tx1"/>
                </a:solidFill>
                <a:effectLst/>
                <a:latin typeface="+mn-lt"/>
                <a:ea typeface="+mn-ea"/>
                <a:cs typeface="+mn-cs"/>
              </a:rPr>
              <a:t>deoxyribonuclease</a:t>
            </a:r>
            <a:r>
              <a:rPr lang="en-US" sz="1200" b="0" i="0" kern="1200" dirty="0" smtClean="0">
                <a:solidFill>
                  <a:schemeClr val="tx1"/>
                </a:solidFill>
                <a:effectLst/>
                <a:latin typeface="+mn-lt"/>
                <a:ea typeface="+mn-ea"/>
                <a:cs typeface="+mn-cs"/>
              </a:rPr>
              <a:t> (DNase) treatment. The amount of unprocessed RNA can be reduced, but not entirely eliminated, by employing an RNA isolation method that attempts to keep nuclei intact and removing these to enrich for mature mRNAs present in the cytoplasmic compartment. Additional strategies are discussed in </a:t>
            </a:r>
            <a:r>
              <a:rPr lang="en-US" sz="1200" b="0" i="0" u="none" strike="noStrike" kern="1200" dirty="0" smtClean="0">
                <a:solidFill>
                  <a:schemeClr val="tx1"/>
                </a:solidFill>
                <a:effectLst/>
                <a:latin typeface="+mn-lt"/>
                <a:ea typeface="+mn-ea"/>
                <a:cs typeface="+mn-cs"/>
                <a:hlinkClick r:id="rId3"/>
              </a:rPr>
              <a:t>S3 Table</a:t>
            </a:r>
            <a:r>
              <a:rPr lang="en-US" sz="1200" b="0" i="0"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rPr>
              <a:t> When sequencing total RNA, a complete representation of the transcriptome is theoretically present, but in practical terms, insufficient sequence reads are obtained to sufficiently sample all transcripts of all types, and some enrichment strategy is required to reduce extremely abundant </a:t>
            </a:r>
            <a:r>
              <a:rPr lang="en-US" sz="1200" b="0" i="0" kern="1200" dirty="0" err="1" smtClean="0">
                <a:solidFill>
                  <a:schemeClr val="tx1"/>
                </a:solidFill>
                <a:effectLst/>
                <a:latin typeface="+mn-lt"/>
                <a:ea typeface="+mn-ea"/>
                <a:cs typeface="+mn-cs"/>
              </a:rPr>
              <a:t>rRNA</a:t>
            </a:r>
            <a:r>
              <a:rPr lang="en-US" sz="1200" b="0" i="0" kern="1200" dirty="0" smtClean="0">
                <a:solidFill>
                  <a:schemeClr val="tx1"/>
                </a:solidFill>
                <a:effectLst/>
                <a:latin typeface="+mn-lt"/>
                <a:ea typeface="+mn-ea"/>
                <a:cs typeface="+mn-cs"/>
              </a:rPr>
              <a:t> species. (B) Selective </a:t>
            </a:r>
            <a:r>
              <a:rPr lang="en-US" sz="1200" b="0" i="0" kern="1200" dirty="0" err="1" smtClean="0">
                <a:solidFill>
                  <a:schemeClr val="tx1"/>
                </a:solidFill>
                <a:effectLst/>
                <a:latin typeface="+mn-lt"/>
                <a:ea typeface="+mn-ea"/>
                <a:cs typeface="+mn-cs"/>
              </a:rPr>
              <a:t>rRNA</a:t>
            </a:r>
            <a:r>
              <a:rPr lang="en-US" sz="1200" b="0" i="0" kern="1200" dirty="0" smtClean="0">
                <a:solidFill>
                  <a:schemeClr val="tx1"/>
                </a:solidFill>
                <a:effectLst/>
                <a:latin typeface="+mn-lt"/>
                <a:ea typeface="+mn-ea"/>
                <a:cs typeface="+mn-cs"/>
              </a:rPr>
              <a:t> reduction kits use oligonucleotides complementary to ribosomal sequences to specifically reduce the abundance of </a:t>
            </a:r>
            <a:r>
              <a:rPr lang="en-US" sz="1200" b="0" i="0" kern="1200" dirty="0" err="1" smtClean="0">
                <a:solidFill>
                  <a:schemeClr val="tx1"/>
                </a:solidFill>
                <a:effectLst/>
                <a:latin typeface="+mn-lt"/>
                <a:ea typeface="+mn-ea"/>
                <a:cs typeface="+mn-cs"/>
              </a:rPr>
              <a:t>rRNAs</a:t>
            </a:r>
            <a:r>
              <a:rPr lang="en-US" sz="1200" b="0" i="0" kern="1200" dirty="0" smtClean="0">
                <a:solidFill>
                  <a:schemeClr val="tx1"/>
                </a:solidFill>
                <a:effectLst/>
                <a:latin typeface="+mn-lt"/>
                <a:ea typeface="+mn-ea"/>
                <a:cs typeface="+mn-cs"/>
              </a:rPr>
              <a:t> while maintaining a broad representation of transcript species. Since the oligonucleotide probes used in these kits are only designed to bind to and deplete </a:t>
            </a:r>
            <a:r>
              <a:rPr lang="en-US" sz="1200" b="0" i="0" kern="1200" dirty="0" err="1" smtClean="0">
                <a:solidFill>
                  <a:schemeClr val="tx1"/>
                </a:solidFill>
                <a:effectLst/>
                <a:latin typeface="+mn-lt"/>
                <a:ea typeface="+mn-ea"/>
                <a:cs typeface="+mn-cs"/>
              </a:rPr>
              <a:t>rRNA</a:t>
            </a:r>
            <a:r>
              <a:rPr lang="en-US" sz="1200" b="0" i="0" kern="1200" dirty="0" smtClean="0">
                <a:solidFill>
                  <a:schemeClr val="tx1"/>
                </a:solidFill>
                <a:effectLst/>
                <a:latin typeface="+mn-lt"/>
                <a:ea typeface="+mn-ea"/>
                <a:cs typeface="+mn-cs"/>
              </a:rPr>
              <a:t> sequences, a significant amount of unprocessed RNA and </a:t>
            </a:r>
            <a:r>
              <a:rPr lang="en-US" sz="1200" b="0" i="0" kern="1200" dirty="0" err="1" smtClean="0">
                <a:solidFill>
                  <a:schemeClr val="tx1"/>
                </a:solidFill>
                <a:effectLst/>
                <a:latin typeface="+mn-lt"/>
                <a:ea typeface="+mn-ea"/>
                <a:cs typeface="+mn-cs"/>
              </a:rPr>
              <a:t>gDNA</a:t>
            </a:r>
            <a:r>
              <a:rPr lang="en-US" sz="1200" b="0" i="0" kern="1200" dirty="0" smtClean="0">
                <a:solidFill>
                  <a:schemeClr val="tx1"/>
                </a:solidFill>
                <a:effectLst/>
                <a:latin typeface="+mn-lt"/>
                <a:ea typeface="+mn-ea"/>
                <a:cs typeface="+mn-cs"/>
              </a:rPr>
              <a:t> contamination may remain. (C) Poly(A) selection and (D) cDNA capture methods specifically enrich for (primarily) mature </a:t>
            </a:r>
            <a:r>
              <a:rPr lang="en-US" sz="1200" b="0" i="0" kern="1200" dirty="0" err="1" smtClean="0">
                <a:solidFill>
                  <a:schemeClr val="tx1"/>
                </a:solidFill>
                <a:effectLst/>
                <a:latin typeface="+mn-lt"/>
                <a:ea typeface="+mn-ea"/>
                <a:cs typeface="+mn-cs"/>
              </a:rPr>
              <a:t>polyadenylated</a:t>
            </a:r>
            <a:r>
              <a:rPr lang="en-US" sz="1200" b="0" i="0" kern="1200" dirty="0" smtClean="0">
                <a:solidFill>
                  <a:schemeClr val="tx1"/>
                </a:solidFill>
                <a:effectLst/>
                <a:latin typeface="+mn-lt"/>
                <a:ea typeface="+mn-ea"/>
                <a:cs typeface="+mn-cs"/>
              </a:rPr>
              <a:t> RNA species or specific targets (e.g., all known transcript exons), respectively. Since poly(A) selection specifically targets RNAs that have been </a:t>
            </a:r>
            <a:r>
              <a:rPr lang="en-US" sz="1200" b="0" i="0" kern="1200" dirty="0" err="1" smtClean="0">
                <a:solidFill>
                  <a:schemeClr val="tx1"/>
                </a:solidFill>
                <a:effectLst/>
                <a:latin typeface="+mn-lt"/>
                <a:ea typeface="+mn-ea"/>
                <a:cs typeface="+mn-cs"/>
              </a:rPr>
              <a:t>polyadenylated</a:t>
            </a:r>
            <a:r>
              <a:rPr lang="en-US" sz="1200" b="0" i="0" kern="1200" dirty="0" smtClean="0">
                <a:solidFill>
                  <a:schemeClr val="tx1"/>
                </a:solidFill>
                <a:effectLst/>
                <a:latin typeface="+mn-lt"/>
                <a:ea typeface="+mn-ea"/>
                <a:cs typeface="+mn-cs"/>
              </a:rPr>
              <a:t>—a modification that happens at the end of the transcription process—poly(A) selection results in an enrichment for mature, completely processed RNAs. Poly(A) selection and cDNA capture methods sacrifice some transcriptome representation for increased signal to noise for transcripts of greater interest. Poly(A) methods will fail to represent most noncoding and other </a:t>
            </a:r>
            <a:r>
              <a:rPr lang="en-US" sz="1200" b="0" i="0" kern="1200" dirty="0" err="1" smtClean="0">
                <a:solidFill>
                  <a:schemeClr val="tx1"/>
                </a:solidFill>
                <a:effectLst/>
                <a:latin typeface="+mn-lt"/>
                <a:ea typeface="+mn-ea"/>
                <a:cs typeface="+mn-cs"/>
              </a:rPr>
              <a:t>nonpolyadenylated</a:t>
            </a:r>
            <a:r>
              <a:rPr lang="en-US" sz="1200" b="0" i="0" kern="1200" dirty="0" smtClean="0">
                <a:solidFill>
                  <a:schemeClr val="tx1"/>
                </a:solidFill>
                <a:effectLst/>
                <a:latin typeface="+mn-lt"/>
                <a:ea typeface="+mn-ea"/>
                <a:cs typeface="+mn-cs"/>
              </a:rPr>
              <a:t> RNAs. Capture methods on the other hand will under-represent any loci not specifically included in the capture design. For example, in this case the brown gene was not included in the design, and therefore, expression of this gene would be underestimated. Each of the methods depicted here has advantages and disadvantages (</a:t>
            </a:r>
            <a:r>
              <a:rPr lang="en-US" sz="1200" b="0" i="0" u="none" strike="noStrike" kern="1200" dirty="0" smtClean="0">
                <a:solidFill>
                  <a:schemeClr val="tx1"/>
                </a:solidFill>
                <a:effectLst/>
                <a:latin typeface="+mn-lt"/>
                <a:ea typeface="+mn-ea"/>
                <a:cs typeface="+mn-cs"/>
                <a:hlinkClick r:id="rId3"/>
              </a:rPr>
              <a:t>S3 Table</a:t>
            </a:r>
            <a:r>
              <a:rPr lang="en-US" sz="1200" b="0" i="0" kern="1200" dirty="0" smtClean="0">
                <a:solidFill>
                  <a:schemeClr val="tx1"/>
                </a:solidFill>
                <a:effectLst/>
                <a:latin typeface="+mn-lt"/>
                <a:ea typeface="+mn-ea"/>
                <a:cs typeface="+mn-cs"/>
              </a:rPr>
              <a:t> and </a:t>
            </a:r>
            <a:r>
              <a:rPr lang="en-US" sz="1200" b="0" i="0" u="none" strike="noStrike" kern="1200" dirty="0" smtClean="0">
                <a:solidFill>
                  <a:schemeClr val="tx1"/>
                </a:solidFill>
                <a:effectLst/>
                <a:latin typeface="+mn-lt"/>
                <a:ea typeface="+mn-ea"/>
                <a:cs typeface="+mn-cs"/>
                <a:hlinkClick r:id="rId4"/>
              </a:rPr>
              <a:t>S7 Table</a:t>
            </a:r>
            <a:r>
              <a:rPr lang="en-US" sz="1200" b="0" i="0" kern="1200" dirty="0" smtClean="0">
                <a:solidFill>
                  <a:schemeClr val="tx1"/>
                </a:solidFill>
                <a:effectLst/>
                <a:latin typeface="+mn-lt"/>
                <a:ea typeface="+mn-ea"/>
                <a:cs typeface="+mn-cs"/>
              </a:rPr>
              <a:t>). Furthermore, the relative amounts of each class of RNA depicted in each panel are hypothetical examples meant to demonstrate the goals and principles of each enrichment strategy and should not be interpreted quantitatively. </a:t>
            </a:r>
            <a:endParaRPr lang="en-US" dirty="0"/>
          </a:p>
        </p:txBody>
      </p:sp>
      <p:sp>
        <p:nvSpPr>
          <p:cNvPr id="4" name="Slide Number Placeholder 3"/>
          <p:cNvSpPr>
            <a:spLocks noGrp="1"/>
          </p:cNvSpPr>
          <p:nvPr>
            <p:ph type="sldNum" sz="quarter" idx="10"/>
          </p:nvPr>
        </p:nvSpPr>
        <p:spPr/>
        <p:txBody>
          <a:bodyPr/>
          <a:lstStyle/>
          <a:p>
            <a:fld id="{D4A17E0A-4E6D-4D42-9206-637C82BD181C}" type="slidenum">
              <a:rPr lang="en-US" smtClean="0"/>
              <a:t>7</a:t>
            </a:fld>
            <a:endParaRPr lang="en-US"/>
          </a:p>
        </p:txBody>
      </p:sp>
    </p:spTree>
    <p:extLst>
      <p:ext uri="{BB962C8B-B14F-4D97-AF65-F5344CB8AC3E}">
        <p14:creationId xmlns:p14="http://schemas.microsoft.com/office/powerpoint/2010/main" val="2845592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9563" y="685800"/>
            <a:ext cx="623887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1BB934-3A52-4153-873A-703179E68D33}"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198666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9563" y="685800"/>
            <a:ext cx="623887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6EFAAB-7C47-4E50-ADFD-168C9020FADF}"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4899785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9563" y="685800"/>
            <a:ext cx="623887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6EFAAB-7C47-4E50-ADFD-168C9020FADF}"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4899785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9563" y="685800"/>
            <a:ext cx="623887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A17E0A-4E6D-4D42-9206-637C82BD181C}" type="slidenum">
              <a:rPr lang="en-US" smtClean="0"/>
              <a:t>13</a:t>
            </a:fld>
            <a:endParaRPr lang="en-US"/>
          </a:p>
        </p:txBody>
      </p:sp>
    </p:spTree>
    <p:extLst>
      <p:ext uri="{BB962C8B-B14F-4D97-AF65-F5344CB8AC3E}">
        <p14:creationId xmlns:p14="http://schemas.microsoft.com/office/powerpoint/2010/main" val="2845592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0B1BB7-CD85-CF49-BF33-AEC67E174125}" type="slidenum">
              <a:rPr lang="en-US" smtClean="0"/>
              <a:t>14</a:t>
            </a:fld>
            <a:endParaRPr lang="en-US"/>
          </a:p>
        </p:txBody>
      </p:sp>
    </p:spTree>
    <p:extLst>
      <p:ext uri="{BB962C8B-B14F-4D97-AF65-F5344CB8AC3E}">
        <p14:creationId xmlns:p14="http://schemas.microsoft.com/office/powerpoint/2010/main" val="1387765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4.xml"/><Relationship Id="rId4" Type="http://schemas.openxmlformats.org/officeDocument/2006/relationships/image" Target="../media/image2.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Master" Target="../slideMasters/slideMaster4.xml"/><Relationship Id="rId4" Type="http://schemas.openxmlformats.org/officeDocument/2006/relationships/image" Target="../media/image2.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36070" y="2130440"/>
            <a:ext cx="10608786"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72139" y="3886200"/>
            <a:ext cx="8736648" cy="1752600"/>
          </a:xfrm>
        </p:spPr>
        <p:txBody>
          <a:bodyPr/>
          <a:lstStyle>
            <a:lvl1pPr marL="0" indent="0" algn="ctr">
              <a:buNone/>
              <a:defRPr>
                <a:solidFill>
                  <a:schemeClr val="tx1">
                    <a:tint val="75000"/>
                  </a:schemeClr>
                </a:solidFill>
              </a:defRPr>
            </a:lvl1pPr>
            <a:lvl2pPr marL="456531" indent="0" algn="ctr">
              <a:buNone/>
              <a:defRPr>
                <a:solidFill>
                  <a:schemeClr val="tx1">
                    <a:tint val="75000"/>
                  </a:schemeClr>
                </a:solidFill>
              </a:defRPr>
            </a:lvl2pPr>
            <a:lvl3pPr marL="913045" indent="0" algn="ctr">
              <a:buNone/>
              <a:defRPr>
                <a:solidFill>
                  <a:schemeClr val="tx1">
                    <a:tint val="75000"/>
                  </a:schemeClr>
                </a:solidFill>
              </a:defRPr>
            </a:lvl3pPr>
            <a:lvl4pPr marL="1369574" indent="0" algn="ctr">
              <a:buNone/>
              <a:defRPr>
                <a:solidFill>
                  <a:schemeClr val="tx1">
                    <a:tint val="75000"/>
                  </a:schemeClr>
                </a:solidFill>
              </a:defRPr>
            </a:lvl4pPr>
            <a:lvl5pPr marL="1826096" indent="0" algn="ctr">
              <a:buNone/>
              <a:defRPr>
                <a:solidFill>
                  <a:schemeClr val="tx1">
                    <a:tint val="75000"/>
                  </a:schemeClr>
                </a:solidFill>
              </a:defRPr>
            </a:lvl5pPr>
            <a:lvl6pPr marL="2282625" indent="0" algn="ctr">
              <a:buNone/>
              <a:defRPr>
                <a:solidFill>
                  <a:schemeClr val="tx1">
                    <a:tint val="75000"/>
                  </a:schemeClr>
                </a:solidFill>
              </a:defRPr>
            </a:lvl6pPr>
            <a:lvl7pPr marL="2739146" indent="0" algn="ctr">
              <a:buNone/>
              <a:defRPr>
                <a:solidFill>
                  <a:schemeClr val="tx1">
                    <a:tint val="75000"/>
                  </a:schemeClr>
                </a:solidFill>
              </a:defRPr>
            </a:lvl7pPr>
            <a:lvl8pPr marL="3195672" indent="0" algn="ctr">
              <a:buNone/>
              <a:defRPr>
                <a:solidFill>
                  <a:schemeClr val="tx1">
                    <a:tint val="75000"/>
                  </a:schemeClr>
                </a:solidFill>
              </a:defRPr>
            </a:lvl8pPr>
            <a:lvl9pPr marL="365219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994DD8-3AE7-427C-BEAF-B3DDFBA6C356}" type="datetimeFigureOut">
              <a:rPr lang="en-US" smtClean="0"/>
              <a:t>2/14/2019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F33742-E28C-4DD6-8C91-5B577561CD7D}" type="slidenum">
              <a:rPr lang="en-US" smtClean="0"/>
              <a:t>‹#›</a:t>
            </a:fld>
            <a:endParaRPr lang="en-US"/>
          </a:p>
        </p:txBody>
      </p:sp>
    </p:spTree>
    <p:extLst>
      <p:ext uri="{BB962C8B-B14F-4D97-AF65-F5344CB8AC3E}">
        <p14:creationId xmlns:p14="http://schemas.microsoft.com/office/powerpoint/2010/main" val="3999235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994DD8-3AE7-427C-BEAF-B3DDFBA6C356}" type="datetimeFigureOut">
              <a:rPr lang="en-US" smtClean="0"/>
              <a:t>2/14/2019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F33742-E28C-4DD6-8C91-5B577561CD7D}" type="slidenum">
              <a:rPr lang="en-US" smtClean="0"/>
              <a:t>‹#›</a:t>
            </a:fld>
            <a:endParaRPr lang="en-US"/>
          </a:p>
        </p:txBody>
      </p:sp>
    </p:spTree>
    <p:extLst>
      <p:ext uri="{BB962C8B-B14F-4D97-AF65-F5344CB8AC3E}">
        <p14:creationId xmlns:p14="http://schemas.microsoft.com/office/powerpoint/2010/main" val="885916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350915" y="274640"/>
            <a:ext cx="3833118"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1564" y="274640"/>
            <a:ext cx="11291336"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994DD8-3AE7-427C-BEAF-B3DDFBA6C356}" type="datetimeFigureOut">
              <a:rPr lang="en-US" smtClean="0"/>
              <a:t>2/14/2019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F33742-E28C-4DD6-8C91-5B577561CD7D}" type="slidenum">
              <a:rPr lang="en-US" smtClean="0"/>
              <a:t>‹#›</a:t>
            </a:fld>
            <a:endParaRPr lang="en-US"/>
          </a:p>
        </p:txBody>
      </p:sp>
    </p:spTree>
    <p:extLst>
      <p:ext uri="{BB962C8B-B14F-4D97-AF65-F5344CB8AC3E}">
        <p14:creationId xmlns:p14="http://schemas.microsoft.com/office/powerpoint/2010/main" val="17374507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4657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6FCB04-76A1-E149-BB46-F9AEFA37C33E}"/>
              </a:ext>
            </a:extLst>
          </p:cNvPr>
          <p:cNvSpPr>
            <a:spLocks noGrp="1"/>
          </p:cNvSpPr>
          <p:nvPr>
            <p:ph type="title"/>
          </p:nvPr>
        </p:nvSpPr>
        <p:spPr>
          <a:xfrm>
            <a:off x="858064" y="195077"/>
            <a:ext cx="10764798" cy="855407"/>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7F79C112-1BFC-8A4A-9E50-2BC4554A4DA3}"/>
              </a:ext>
            </a:extLst>
          </p:cNvPr>
          <p:cNvSpPr>
            <a:spLocks noGrp="1"/>
          </p:cNvSpPr>
          <p:nvPr>
            <p:ph idx="1"/>
          </p:nvPr>
        </p:nvSpPr>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a:extLst>
              <a:ext uri="{FF2B5EF4-FFF2-40B4-BE49-F238E27FC236}">
                <a16:creationId xmlns:a16="http://schemas.microsoft.com/office/drawing/2014/main" xmlns="" id="{5DB65F34-5CE1-7A41-8B24-F11D9594794A}"/>
              </a:ext>
            </a:extLst>
          </p:cNvPr>
          <p:cNvSpPr>
            <a:spLocks noGrp="1"/>
          </p:cNvSpPr>
          <p:nvPr>
            <p:ph type="body" sz="quarter" idx="13"/>
          </p:nvPr>
        </p:nvSpPr>
        <p:spPr>
          <a:xfrm>
            <a:off x="858073" y="963553"/>
            <a:ext cx="10212258" cy="463551"/>
          </a:xfrm>
        </p:spPr>
        <p:txBody>
          <a:bodyPr>
            <a:noAutofit/>
          </a:bodyPr>
          <a:lstStyle>
            <a:lvl1pPr marL="0" indent="0">
              <a:buFontTx/>
              <a:buNone/>
              <a:defRPr>
                <a:solidFill>
                  <a:srgbClr val="00AAE7"/>
                </a:solidFill>
              </a:defRPr>
            </a:lvl1pPr>
          </a:lstStyle>
          <a:p>
            <a:pPr lvl="0"/>
            <a:r>
              <a:rPr lang="en-US"/>
              <a:t>Edit Master text styles</a:t>
            </a:r>
          </a:p>
        </p:txBody>
      </p:sp>
      <p:sp>
        <p:nvSpPr>
          <p:cNvPr id="10" name="Footer Placeholder 9">
            <a:extLst>
              <a:ext uri="{FF2B5EF4-FFF2-40B4-BE49-F238E27FC236}">
                <a16:creationId xmlns:a16="http://schemas.microsoft.com/office/drawing/2014/main" xmlns="" id="{798E7471-E529-3847-B207-8F11960FDA62}"/>
              </a:ext>
            </a:extLst>
          </p:cNvPr>
          <p:cNvSpPr>
            <a:spLocks noGrp="1"/>
          </p:cNvSpPr>
          <p:nvPr>
            <p:ph type="ftr" sz="quarter" idx="14"/>
          </p:nvPr>
        </p:nvSpPr>
        <p:spPr/>
        <p:txBody>
          <a:bodyPr/>
          <a:lstStyle/>
          <a:p>
            <a:endParaRPr lang="en-US" dirty="0"/>
          </a:p>
        </p:txBody>
      </p:sp>
      <p:sp>
        <p:nvSpPr>
          <p:cNvPr id="11" name="Slide Number Placeholder 10">
            <a:extLst>
              <a:ext uri="{FF2B5EF4-FFF2-40B4-BE49-F238E27FC236}">
                <a16:creationId xmlns:a16="http://schemas.microsoft.com/office/drawing/2014/main" xmlns="" id="{77CC38CE-1828-3046-B0DB-55C8EB659EAF}"/>
              </a:ext>
            </a:extLst>
          </p:cNvPr>
          <p:cNvSpPr>
            <a:spLocks noGrp="1"/>
          </p:cNvSpPr>
          <p:nvPr>
            <p:ph type="sldNum" sz="quarter" idx="15"/>
          </p:nvPr>
        </p:nvSpPr>
        <p:spPr/>
        <p:txBody>
          <a:bodyPr/>
          <a:lstStyle/>
          <a:p>
            <a:fld id="{512E2949-A7BC-824F-97F6-A1C29F11A3E2}" type="slidenum">
              <a:rPr lang="en-US" smtClean="0"/>
              <a:pPr/>
              <a:t>‹#›</a:t>
            </a:fld>
            <a:endParaRPr lang="en-US" dirty="0"/>
          </a:p>
        </p:txBody>
      </p:sp>
    </p:spTree>
    <p:extLst>
      <p:ext uri="{BB962C8B-B14F-4D97-AF65-F5344CB8AC3E}">
        <p14:creationId xmlns:p14="http://schemas.microsoft.com/office/powerpoint/2010/main" val="17221627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Interior-Cover 5">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CC92F65B-CF31-784F-A24A-31D277C20AE1}"/>
              </a:ext>
            </a:extLst>
          </p:cNvPr>
          <p:cNvSpPr/>
          <p:nvPr userDrawn="1"/>
        </p:nvSpPr>
        <p:spPr>
          <a:xfrm>
            <a:off x="8" y="23"/>
            <a:ext cx="12480925" cy="6857999"/>
          </a:xfrm>
          <a:prstGeom prst="rect">
            <a:avLst/>
          </a:prstGeom>
          <a:solidFill>
            <a:srgbClr val="003E6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223" tIns="45616" rIns="91223" bIns="45616" rtlCol="0" anchor="ctr"/>
          <a:lstStyle/>
          <a:p>
            <a:pPr algn="ctr" defTabSz="912195"/>
            <a:endParaRPr lang="en-US" dirty="0">
              <a:solidFill>
                <a:srgbClr val="FFFFFF"/>
              </a:solidFill>
            </a:endParaRPr>
          </a:p>
        </p:txBody>
      </p:sp>
      <p:pic>
        <p:nvPicPr>
          <p:cNvPr id="7" name="Picture 6">
            <a:extLst>
              <a:ext uri="{FF2B5EF4-FFF2-40B4-BE49-F238E27FC236}">
                <a16:creationId xmlns:a16="http://schemas.microsoft.com/office/drawing/2014/main" xmlns="" id="{DE254A45-9152-4849-A6A9-A5A8125E78C3}"/>
              </a:ext>
            </a:extLst>
          </p:cNvPr>
          <p:cNvPicPr>
            <a:picLocks noChangeAspect="1"/>
          </p:cNvPicPr>
          <p:nvPr userDrawn="1"/>
        </p:nvPicPr>
        <p:blipFill>
          <a:blip r:embed="rId2">
            <a:alphaModFix amt="15000"/>
            <a:extLst>
              <a:ext uri="{28A0092B-C50C-407E-A947-70E740481C1C}">
                <a14:useLocalDpi xmlns:a14="http://schemas.microsoft.com/office/drawing/2010/main" val="0"/>
              </a:ext>
            </a:extLst>
          </a:blip>
          <a:stretch>
            <a:fillRect/>
          </a:stretch>
        </p:blipFill>
        <p:spPr>
          <a:xfrm>
            <a:off x="8" y="0"/>
            <a:ext cx="12480925" cy="6858000"/>
          </a:xfrm>
          <a:prstGeom prst="rect">
            <a:avLst/>
          </a:prstGeom>
        </p:spPr>
      </p:pic>
      <p:sp>
        <p:nvSpPr>
          <p:cNvPr id="8" name="Rectangle 7">
            <a:extLst>
              <a:ext uri="{FF2B5EF4-FFF2-40B4-BE49-F238E27FC236}">
                <a16:creationId xmlns:a16="http://schemas.microsoft.com/office/drawing/2014/main" xmlns="" id="{FC0ECD21-C732-7F41-941B-4382772D5C50}"/>
              </a:ext>
            </a:extLst>
          </p:cNvPr>
          <p:cNvSpPr/>
          <p:nvPr userDrawn="1"/>
        </p:nvSpPr>
        <p:spPr>
          <a:xfrm>
            <a:off x="8" y="5367841"/>
            <a:ext cx="12480925" cy="1472897"/>
          </a:xfrm>
          <a:prstGeom prst="rect">
            <a:avLst/>
          </a:prstGeom>
          <a:solidFill>
            <a:srgbClr val="003E69">
              <a:alpha val="76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223" tIns="45616" rIns="91223" bIns="45616" rtlCol="0" anchor="ctr"/>
          <a:lstStyle/>
          <a:p>
            <a:pPr algn="ctr" defTabSz="912195"/>
            <a:endParaRPr lang="en-US">
              <a:solidFill>
                <a:srgbClr val="FFFFFF"/>
              </a:solidFill>
            </a:endParaRPr>
          </a:p>
        </p:txBody>
      </p:sp>
      <p:pic>
        <p:nvPicPr>
          <p:cNvPr id="9" name="Picture 8">
            <a:extLst>
              <a:ext uri="{FF2B5EF4-FFF2-40B4-BE49-F238E27FC236}">
                <a16:creationId xmlns:a16="http://schemas.microsoft.com/office/drawing/2014/main" xmlns="" id="{49C8C364-2F1A-7C4E-ACEB-5A374B155A6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5490" y="5665427"/>
            <a:ext cx="2638014" cy="914400"/>
          </a:xfrm>
          <a:prstGeom prst="rect">
            <a:avLst/>
          </a:prstGeom>
        </p:spPr>
      </p:pic>
      <p:cxnSp>
        <p:nvCxnSpPr>
          <p:cNvPr id="10" name="Straight Connector 9">
            <a:extLst>
              <a:ext uri="{FF2B5EF4-FFF2-40B4-BE49-F238E27FC236}">
                <a16:creationId xmlns:a16="http://schemas.microsoft.com/office/drawing/2014/main" xmlns="" id="{1CBAAAE6-ED3B-274E-AE99-5E85E9C69EC3}"/>
              </a:ext>
            </a:extLst>
          </p:cNvPr>
          <p:cNvCxnSpPr>
            <a:cxnSpLocks/>
          </p:cNvCxnSpPr>
          <p:nvPr userDrawn="1"/>
        </p:nvCxnSpPr>
        <p:spPr>
          <a:xfrm>
            <a:off x="8" y="5346737"/>
            <a:ext cx="12480925" cy="0"/>
          </a:xfrm>
          <a:prstGeom prst="line">
            <a:avLst/>
          </a:prstGeom>
          <a:ln w="25400">
            <a:solidFill>
              <a:srgbClr val="00AAE7"/>
            </a:solidFill>
          </a:ln>
        </p:spPr>
        <p:style>
          <a:lnRef idx="1">
            <a:schemeClr val="accent1"/>
          </a:lnRef>
          <a:fillRef idx="0">
            <a:schemeClr val="accent1"/>
          </a:fillRef>
          <a:effectRef idx="0">
            <a:schemeClr val="accent1"/>
          </a:effectRef>
          <a:fontRef idx="minor">
            <a:schemeClr val="tx1"/>
          </a:fontRef>
        </p:style>
      </p:cxnSp>
      <p:sp>
        <p:nvSpPr>
          <p:cNvPr id="5" name="Text Placeholder 15">
            <a:extLst>
              <a:ext uri="{FF2B5EF4-FFF2-40B4-BE49-F238E27FC236}">
                <a16:creationId xmlns:a16="http://schemas.microsoft.com/office/drawing/2014/main" xmlns="" id="{63D95818-EE53-B64C-9BBA-DF3D1EEF9DDF}"/>
              </a:ext>
            </a:extLst>
          </p:cNvPr>
          <p:cNvSpPr>
            <a:spLocks noGrp="1"/>
          </p:cNvSpPr>
          <p:nvPr>
            <p:ph type="body" sz="quarter" idx="10"/>
          </p:nvPr>
        </p:nvSpPr>
        <p:spPr>
          <a:xfrm>
            <a:off x="1965040" y="-7140"/>
            <a:ext cx="8341093" cy="5374971"/>
          </a:xfrm>
        </p:spPr>
        <p:txBody>
          <a:bodyPr anchor="ctr" anchorCtr="0">
            <a:normAutofit/>
          </a:bodyPr>
          <a:lstStyle>
            <a:lvl1pPr marL="0" indent="0">
              <a:buFontTx/>
              <a:buNone/>
              <a:defRPr sz="4700" b="0" i="0">
                <a:solidFill>
                  <a:srgbClr val="E2E3E4"/>
                </a:solidFill>
                <a:latin typeface="Calibri Light" panose="020F0502020204030204" pitchFamily="34" charset="0"/>
                <a:cs typeface="Calibri Light" panose="020F0502020204030204" pitchFamily="34" charset="0"/>
              </a:defRPr>
            </a:lvl1pPr>
          </a:lstStyle>
          <a:p>
            <a:pPr lvl="0"/>
            <a:r>
              <a:rPr lang="en-US" smtClean="0"/>
              <a:t>Click to edit Master text styles</a:t>
            </a:r>
          </a:p>
        </p:txBody>
      </p:sp>
    </p:spTree>
    <p:extLst>
      <p:ext uri="{BB962C8B-B14F-4D97-AF65-F5344CB8AC3E}">
        <p14:creationId xmlns:p14="http://schemas.microsoft.com/office/powerpoint/2010/main" val="6505899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64559" y="169153"/>
            <a:ext cx="11951807" cy="584627"/>
          </a:xfrm>
          <a:prstGeom prst="rect">
            <a:avLst/>
          </a:prstGeom>
          <a:noFill/>
        </p:spPr>
        <p:txBody>
          <a:bodyPr wrap="square" lIns="91276" tIns="45640" rIns="91276" bIns="45640" rtlCol="0" anchor="ctr">
            <a:spAutoFit/>
          </a:bodyPr>
          <a:lstStyle>
            <a:lvl1pPr algn="ctr">
              <a:defRPr lang="en-GB" sz="3200">
                <a:solidFill>
                  <a:srgbClr val="2D2D2C"/>
                </a:solidFill>
                <a:latin typeface="+mj-lt"/>
                <a:ea typeface="+mn-ea"/>
                <a:cs typeface="+mn-cs"/>
              </a:defRPr>
            </a:lvl1pPr>
          </a:lstStyle>
          <a:p>
            <a:pPr marL="0" lvl="0" algn="l"/>
            <a:r>
              <a:rPr lang="en-US" dirty="0" smtClean="0"/>
              <a:t>Click to edit Master title style</a:t>
            </a:r>
            <a:endParaRPr lang="en-GB" dirty="0"/>
          </a:p>
        </p:txBody>
      </p:sp>
      <p:sp>
        <p:nvSpPr>
          <p:cNvPr id="30" name="Text Placeholder 29"/>
          <p:cNvSpPr>
            <a:spLocks noGrp="1"/>
          </p:cNvSpPr>
          <p:nvPr>
            <p:ph type="body" sz="quarter" idx="10"/>
          </p:nvPr>
        </p:nvSpPr>
        <p:spPr>
          <a:xfrm>
            <a:off x="264559" y="1629225"/>
            <a:ext cx="10583928" cy="3455187"/>
          </a:xfrm>
          <a:prstGeom prst="rect">
            <a:avLst/>
          </a:prstGeom>
        </p:spPr>
        <p:txBody>
          <a:bodyPr lIns="91288" tIns="45647" rIns="91288" bIns="45647"/>
          <a:lstStyle>
            <a:lvl1pPr>
              <a:defRPr sz="2400">
                <a:solidFill>
                  <a:srgbClr val="2D2D2C"/>
                </a:solidFill>
              </a:defRPr>
            </a:lvl1pPr>
            <a:lvl2pPr>
              <a:defRPr sz="2200">
                <a:solidFill>
                  <a:srgbClr val="2D2D2C"/>
                </a:solidFill>
              </a:defRPr>
            </a:lvl2pPr>
            <a:lvl3pPr>
              <a:defRPr sz="2000">
                <a:solidFill>
                  <a:srgbClr val="2D2D2C"/>
                </a:solidFill>
              </a:defRPr>
            </a:lvl3pPr>
            <a:lvl4pPr>
              <a:defRPr sz="2000">
                <a:solidFill>
                  <a:srgbClr val="2D2D2C"/>
                </a:solidFill>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3" name="Picture 2" descr="Ambry_logo_RGB.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2562" y="6370353"/>
            <a:ext cx="2087966" cy="370259"/>
          </a:xfrm>
          <a:prstGeom prst="rect">
            <a:avLst/>
          </a:prstGeom>
        </p:spPr>
      </p:pic>
    </p:spTree>
    <p:extLst>
      <p:ext uri="{BB962C8B-B14F-4D97-AF65-F5344CB8AC3E}">
        <p14:creationId xmlns:p14="http://schemas.microsoft.com/office/powerpoint/2010/main" val="1326567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Title 1"/>
          <p:cNvSpPr>
            <a:spLocks noGrp="1"/>
          </p:cNvSpPr>
          <p:nvPr>
            <p:ph type="title"/>
          </p:nvPr>
        </p:nvSpPr>
        <p:spPr>
          <a:xfrm>
            <a:off x="264558" y="169153"/>
            <a:ext cx="12023806" cy="584627"/>
          </a:xfrm>
          <a:prstGeom prst="rect">
            <a:avLst/>
          </a:prstGeom>
          <a:noFill/>
        </p:spPr>
        <p:txBody>
          <a:bodyPr wrap="square" lIns="91276" tIns="45640" rIns="91276" bIns="45640" rtlCol="0" anchor="ctr">
            <a:spAutoFit/>
          </a:bodyPr>
          <a:lstStyle>
            <a:lvl1pPr algn="ctr">
              <a:defRPr lang="en-GB" sz="3200">
                <a:solidFill>
                  <a:srgbClr val="2D2D2C"/>
                </a:solidFill>
                <a:latin typeface="+mj-lt"/>
                <a:ea typeface="+mn-ea"/>
                <a:cs typeface="+mn-cs"/>
              </a:defRPr>
            </a:lvl1pPr>
          </a:lstStyle>
          <a:p>
            <a:pPr marL="0" lvl="0" algn="l"/>
            <a:r>
              <a:rPr lang="en-US" dirty="0" smtClean="0"/>
              <a:t>Click to edit Master title style</a:t>
            </a:r>
            <a:endParaRPr lang="en-GB" dirty="0"/>
          </a:p>
        </p:txBody>
      </p:sp>
      <p:pic>
        <p:nvPicPr>
          <p:cNvPr id="9" name="Picture 8" descr="Ambry_logo_RGB.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2562" y="6370353"/>
            <a:ext cx="2087966" cy="370259"/>
          </a:xfrm>
          <a:prstGeom prst="rect">
            <a:avLst/>
          </a:prstGeom>
        </p:spPr>
      </p:pic>
    </p:spTree>
    <p:extLst>
      <p:ext uri="{BB962C8B-B14F-4D97-AF65-F5344CB8AC3E}">
        <p14:creationId xmlns:p14="http://schemas.microsoft.com/office/powerpoint/2010/main" val="2166258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8" name="Text Placeholder 29"/>
          <p:cNvSpPr>
            <a:spLocks noGrp="1"/>
          </p:cNvSpPr>
          <p:nvPr>
            <p:ph type="body" sz="quarter" idx="10"/>
          </p:nvPr>
        </p:nvSpPr>
        <p:spPr>
          <a:xfrm>
            <a:off x="264572" y="1629625"/>
            <a:ext cx="5183915" cy="3455187"/>
          </a:xfrm>
          <a:prstGeom prst="rect">
            <a:avLst/>
          </a:prstGeom>
        </p:spPr>
        <p:txBody>
          <a:bodyPr lIns="91288" tIns="45647" rIns="91288" bIns="45647"/>
          <a:lstStyle>
            <a:lvl1pPr>
              <a:defRPr sz="2400">
                <a:solidFill>
                  <a:srgbClr val="2D2D2C"/>
                </a:solidFill>
              </a:defRPr>
            </a:lvl1pPr>
            <a:lvl2pPr>
              <a:defRPr sz="2200">
                <a:solidFill>
                  <a:srgbClr val="2D2D2C"/>
                </a:solidFill>
              </a:defRPr>
            </a:lvl2pPr>
            <a:lvl3pPr>
              <a:defRPr sz="2000">
                <a:solidFill>
                  <a:srgbClr val="2D2D2C"/>
                </a:solidFill>
              </a:defRPr>
            </a:lvl3pPr>
            <a:lvl4pPr>
              <a:defRPr sz="2000">
                <a:solidFill>
                  <a:srgbClr val="2D2D2C"/>
                </a:solidFill>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29" name="Text Placeholder 29"/>
          <p:cNvSpPr>
            <a:spLocks noGrp="1"/>
          </p:cNvSpPr>
          <p:nvPr>
            <p:ph type="body" sz="quarter" idx="11"/>
          </p:nvPr>
        </p:nvSpPr>
        <p:spPr>
          <a:xfrm>
            <a:off x="5880482" y="1629625"/>
            <a:ext cx="5183915" cy="3455187"/>
          </a:xfrm>
          <a:prstGeom prst="rect">
            <a:avLst/>
          </a:prstGeom>
        </p:spPr>
        <p:txBody>
          <a:bodyPr lIns="91288" tIns="45647" rIns="91288" bIns="45647"/>
          <a:lstStyle>
            <a:lvl1pPr>
              <a:defRPr sz="2400">
                <a:solidFill>
                  <a:srgbClr val="2D2D2C"/>
                </a:solidFill>
              </a:defRPr>
            </a:lvl1pPr>
            <a:lvl2pPr>
              <a:defRPr sz="2200">
                <a:solidFill>
                  <a:srgbClr val="2D2D2C"/>
                </a:solidFill>
              </a:defRPr>
            </a:lvl2pPr>
            <a:lvl3pPr>
              <a:defRPr sz="2000">
                <a:solidFill>
                  <a:srgbClr val="2D2D2C"/>
                </a:solidFill>
              </a:defRPr>
            </a:lvl3pPr>
            <a:lvl4pPr>
              <a:defRPr sz="2000">
                <a:solidFill>
                  <a:srgbClr val="2D2D2C"/>
                </a:solidFill>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itle 1"/>
          <p:cNvSpPr>
            <a:spLocks noGrp="1"/>
          </p:cNvSpPr>
          <p:nvPr>
            <p:ph type="title"/>
          </p:nvPr>
        </p:nvSpPr>
        <p:spPr>
          <a:xfrm>
            <a:off x="264558" y="169153"/>
            <a:ext cx="12023806" cy="584627"/>
          </a:xfrm>
          <a:prstGeom prst="rect">
            <a:avLst/>
          </a:prstGeom>
          <a:noFill/>
        </p:spPr>
        <p:txBody>
          <a:bodyPr wrap="square" lIns="91276" tIns="45640" rIns="91276" bIns="45640" rtlCol="0" anchor="ctr">
            <a:spAutoFit/>
          </a:bodyPr>
          <a:lstStyle>
            <a:lvl1pPr algn="ctr">
              <a:defRPr lang="en-GB" sz="3200">
                <a:solidFill>
                  <a:srgbClr val="2D2D2C"/>
                </a:solidFill>
                <a:latin typeface="+mj-lt"/>
                <a:ea typeface="+mn-ea"/>
                <a:cs typeface="+mn-cs"/>
              </a:defRPr>
            </a:lvl1pPr>
          </a:lstStyle>
          <a:p>
            <a:pPr marL="0" lvl="0" algn="l"/>
            <a:r>
              <a:rPr lang="en-US" dirty="0" smtClean="0"/>
              <a:t>Click to edit Master title style</a:t>
            </a:r>
            <a:endParaRPr lang="en-GB" dirty="0"/>
          </a:p>
        </p:txBody>
      </p:sp>
      <p:pic>
        <p:nvPicPr>
          <p:cNvPr id="11" name="Picture 10" descr="Ambry_logo_RGB.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2562" y="6370353"/>
            <a:ext cx="2087966" cy="370259"/>
          </a:xfrm>
          <a:prstGeom prst="rect">
            <a:avLst/>
          </a:prstGeom>
        </p:spPr>
      </p:pic>
    </p:spTree>
    <p:extLst>
      <p:ext uri="{BB962C8B-B14F-4D97-AF65-F5344CB8AC3E}">
        <p14:creationId xmlns:p14="http://schemas.microsoft.com/office/powerpoint/2010/main" val="399381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264559" y="169153"/>
            <a:ext cx="11951807" cy="584627"/>
          </a:xfrm>
          <a:prstGeom prst="rect">
            <a:avLst/>
          </a:prstGeom>
          <a:noFill/>
        </p:spPr>
        <p:txBody>
          <a:bodyPr wrap="square" lIns="91276" tIns="45640" rIns="91276" bIns="45640" rtlCol="0" anchor="ctr">
            <a:spAutoFit/>
          </a:bodyPr>
          <a:lstStyle>
            <a:lvl1pPr algn="ctr">
              <a:defRPr lang="en-GB" sz="3200">
                <a:solidFill>
                  <a:schemeClr val="accent1">
                    <a:lumMod val="50000"/>
                  </a:schemeClr>
                </a:solidFill>
                <a:latin typeface="+mj-lt"/>
                <a:ea typeface="+mn-ea"/>
                <a:cs typeface="+mn-cs"/>
              </a:defRPr>
            </a:lvl1pPr>
          </a:lstStyle>
          <a:p>
            <a:pPr marL="0" lvl="0" algn="l"/>
            <a:r>
              <a:rPr lang="en-US" dirty="0" smtClean="0"/>
              <a:t>Click to edit Master title style</a:t>
            </a:r>
            <a:endParaRPr lang="en-GB" dirty="0"/>
          </a:p>
        </p:txBody>
      </p:sp>
      <p:pic>
        <p:nvPicPr>
          <p:cNvPr id="6" name="Picture 5" descr="Ambry_logo_RGB.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2562" y="6370353"/>
            <a:ext cx="2087966" cy="370259"/>
          </a:xfrm>
          <a:prstGeom prst="rect">
            <a:avLst/>
          </a:prstGeom>
        </p:spPr>
      </p:pic>
    </p:spTree>
    <p:extLst>
      <p:ext uri="{BB962C8B-B14F-4D97-AF65-F5344CB8AC3E}">
        <p14:creationId xmlns:p14="http://schemas.microsoft.com/office/powerpoint/2010/main" val="1908470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8502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994DD8-3AE7-427C-BEAF-B3DDFBA6C356}" type="datetimeFigureOut">
              <a:rPr lang="en-US" smtClean="0"/>
              <a:t>2/14/2019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F33742-E28C-4DD6-8C91-5B577561CD7D}" type="slidenum">
              <a:rPr lang="en-US" smtClean="0"/>
              <a:t>‹#›</a:t>
            </a:fld>
            <a:endParaRPr lang="en-US"/>
          </a:p>
        </p:txBody>
      </p:sp>
    </p:spTree>
    <p:extLst>
      <p:ext uri="{BB962C8B-B14F-4D97-AF65-F5344CB8AC3E}">
        <p14:creationId xmlns:p14="http://schemas.microsoft.com/office/powerpoint/2010/main" val="26245755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F6F7A758-12CD-9B48-BD7A-417A123EED21}"/>
              </a:ext>
            </a:extLst>
          </p:cNvPr>
          <p:cNvSpPr/>
          <p:nvPr userDrawn="1"/>
        </p:nvSpPr>
        <p:spPr>
          <a:xfrm>
            <a:off x="8" y="-1"/>
            <a:ext cx="12480925" cy="5385101"/>
          </a:xfrm>
          <a:prstGeom prst="rect">
            <a:avLst/>
          </a:prstGeom>
          <a:solidFill>
            <a:srgbClr val="003E6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593" tIns="46303" rIns="92593" bIns="46303" rtlCol="0" anchor="ctr"/>
          <a:lstStyle/>
          <a:p>
            <a:pPr algn="ctr" defTabSz="925978"/>
            <a:endParaRPr lang="en-US" sz="2400">
              <a:solidFill>
                <a:srgbClr val="FFFFFF"/>
              </a:solidFill>
            </a:endParaRPr>
          </a:p>
        </p:txBody>
      </p:sp>
      <p:sp>
        <p:nvSpPr>
          <p:cNvPr id="13" name="Rectangle 12">
            <a:extLst>
              <a:ext uri="{FF2B5EF4-FFF2-40B4-BE49-F238E27FC236}">
                <a16:creationId xmlns:a16="http://schemas.microsoft.com/office/drawing/2014/main" xmlns="" id="{3787E3D8-649C-8947-B56C-CF13015298BE}"/>
              </a:ext>
            </a:extLst>
          </p:cNvPr>
          <p:cNvSpPr/>
          <p:nvPr userDrawn="1"/>
        </p:nvSpPr>
        <p:spPr>
          <a:xfrm>
            <a:off x="8" y="5385108"/>
            <a:ext cx="12480925" cy="1472897"/>
          </a:xfrm>
          <a:prstGeom prst="rect">
            <a:avLst/>
          </a:prstGeom>
          <a:solidFill>
            <a:srgbClr val="003E6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593" tIns="46303" rIns="92593" bIns="46303" rtlCol="0" anchor="ctr"/>
          <a:lstStyle/>
          <a:p>
            <a:pPr algn="ctr" defTabSz="925978"/>
            <a:endParaRPr lang="en-US" sz="2400">
              <a:solidFill>
                <a:srgbClr val="FFFFFF"/>
              </a:solidFill>
            </a:endParaRPr>
          </a:p>
        </p:txBody>
      </p:sp>
      <p:pic>
        <p:nvPicPr>
          <p:cNvPr id="14" name="Picture 13">
            <a:extLst>
              <a:ext uri="{FF2B5EF4-FFF2-40B4-BE49-F238E27FC236}">
                <a16:creationId xmlns:a16="http://schemas.microsoft.com/office/drawing/2014/main" xmlns="" id="{6E6BD3B7-4217-434C-8FDB-07FA35FAA9F3}"/>
              </a:ext>
            </a:extLst>
          </p:cNvPr>
          <p:cNvPicPr>
            <a:picLocks noChangeAspect="1"/>
          </p:cNvPicPr>
          <p:nvPr userDrawn="1"/>
        </p:nvPicPr>
        <p:blipFill rotWithShape="1">
          <a:blip r:embed="rId2">
            <a:alphaModFix amt="10000"/>
            <a:extLst>
              <a:ext uri="{28A0092B-C50C-407E-A947-70E740481C1C}">
                <a14:useLocalDpi xmlns:a14="http://schemas.microsoft.com/office/drawing/2010/main" val="0"/>
              </a:ext>
            </a:extLst>
          </a:blip>
          <a:srcRect t="16112" b="7627"/>
          <a:stretch/>
        </p:blipFill>
        <p:spPr>
          <a:xfrm>
            <a:off x="10548" y="-16288"/>
            <a:ext cx="12480925" cy="5401405"/>
          </a:xfrm>
          <a:prstGeom prst="rect">
            <a:avLst/>
          </a:prstGeom>
        </p:spPr>
      </p:pic>
      <p:pic>
        <p:nvPicPr>
          <p:cNvPr id="15" name="Picture 14">
            <a:extLst>
              <a:ext uri="{FF2B5EF4-FFF2-40B4-BE49-F238E27FC236}">
                <a16:creationId xmlns:a16="http://schemas.microsoft.com/office/drawing/2014/main" xmlns="" id="{06DAD74E-AE70-9545-B866-E11FADBC555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31998" y="5675493"/>
            <a:ext cx="2638014" cy="914400"/>
          </a:xfrm>
          <a:prstGeom prst="rect">
            <a:avLst/>
          </a:prstGeom>
        </p:spPr>
      </p:pic>
      <p:cxnSp>
        <p:nvCxnSpPr>
          <p:cNvPr id="16" name="Straight Connector 15">
            <a:extLst>
              <a:ext uri="{FF2B5EF4-FFF2-40B4-BE49-F238E27FC236}">
                <a16:creationId xmlns:a16="http://schemas.microsoft.com/office/drawing/2014/main" xmlns="" id="{0A68204B-353E-1241-A476-AD6B2FF92E54}"/>
              </a:ext>
            </a:extLst>
          </p:cNvPr>
          <p:cNvCxnSpPr/>
          <p:nvPr userDrawn="1"/>
        </p:nvCxnSpPr>
        <p:spPr>
          <a:xfrm>
            <a:off x="8" y="5385101"/>
            <a:ext cx="12480925" cy="0"/>
          </a:xfrm>
          <a:prstGeom prst="line">
            <a:avLst/>
          </a:prstGeom>
          <a:ln w="25400">
            <a:solidFill>
              <a:srgbClr val="00AAE7"/>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7B7E5A87-C137-7A4F-A358-21D427477ED5}"/>
              </a:ext>
            </a:extLst>
          </p:cNvPr>
          <p:cNvSpPr>
            <a:spLocks noGrp="1"/>
          </p:cNvSpPr>
          <p:nvPr>
            <p:ph type="ctrTitle"/>
          </p:nvPr>
        </p:nvSpPr>
        <p:spPr>
          <a:xfrm>
            <a:off x="1560124" y="1122379"/>
            <a:ext cx="9360694" cy="2387600"/>
          </a:xfrm>
          <a:prstGeom prst="rect">
            <a:avLst/>
          </a:prstGeom>
        </p:spPr>
        <p:txBody>
          <a:bodyPr lIns="92677" tIns="46347" rIns="92677" bIns="46347" anchor="b">
            <a:normAutofit/>
          </a:bodyPr>
          <a:lstStyle>
            <a:lvl1pPr algn="ctr">
              <a:defRPr sz="5500">
                <a:solidFill>
                  <a:srgbClr val="E2E3E4"/>
                </a:solidFill>
              </a:defRPr>
            </a:lvl1pPr>
          </a:lstStyle>
          <a:p>
            <a:r>
              <a:rPr lang="en-US" smtClean="0"/>
              <a:t>Click to edit Master title style</a:t>
            </a:r>
            <a:endParaRPr lang="en-US" dirty="0"/>
          </a:p>
        </p:txBody>
      </p:sp>
      <p:sp>
        <p:nvSpPr>
          <p:cNvPr id="3" name="Subtitle 2">
            <a:extLst>
              <a:ext uri="{FF2B5EF4-FFF2-40B4-BE49-F238E27FC236}">
                <a16:creationId xmlns:a16="http://schemas.microsoft.com/office/drawing/2014/main" xmlns="" id="{D79B598F-D511-E24E-BBCF-E125D1D5C549}"/>
              </a:ext>
            </a:extLst>
          </p:cNvPr>
          <p:cNvSpPr>
            <a:spLocks noGrp="1"/>
          </p:cNvSpPr>
          <p:nvPr>
            <p:ph type="subTitle" idx="1"/>
          </p:nvPr>
        </p:nvSpPr>
        <p:spPr>
          <a:xfrm>
            <a:off x="1560124" y="3602037"/>
            <a:ext cx="9360694" cy="433515"/>
          </a:xfrm>
          <a:prstGeom prst="rect">
            <a:avLst/>
          </a:prstGeom>
        </p:spPr>
        <p:txBody>
          <a:bodyPr lIns="92677" tIns="46347" rIns="92677" bIns="46347">
            <a:normAutofit/>
          </a:bodyPr>
          <a:lstStyle>
            <a:lvl1pPr marL="0" indent="0" algn="ctr">
              <a:buNone/>
              <a:defRPr sz="2000">
                <a:solidFill>
                  <a:srgbClr val="E2E3E4"/>
                </a:solidFill>
              </a:defRPr>
            </a:lvl1pPr>
            <a:lvl2pPr marL="462980" indent="0" algn="ctr">
              <a:buNone/>
              <a:defRPr sz="2000"/>
            </a:lvl2pPr>
            <a:lvl3pPr marL="925978" indent="0" algn="ctr">
              <a:buNone/>
              <a:defRPr sz="1800"/>
            </a:lvl3pPr>
            <a:lvl4pPr marL="1388963" indent="0" algn="ctr">
              <a:buNone/>
              <a:defRPr sz="1600"/>
            </a:lvl4pPr>
            <a:lvl5pPr marL="1851944" indent="0" algn="ctr">
              <a:buNone/>
              <a:defRPr sz="1600"/>
            </a:lvl5pPr>
            <a:lvl6pPr marL="2314937" indent="0" algn="ctr">
              <a:buNone/>
              <a:defRPr sz="1600"/>
            </a:lvl6pPr>
            <a:lvl7pPr marL="2777922" indent="0" algn="ctr">
              <a:buNone/>
              <a:defRPr sz="1600"/>
            </a:lvl7pPr>
            <a:lvl8pPr marL="3240908" indent="0" algn="ctr">
              <a:buNone/>
              <a:defRPr sz="1600"/>
            </a:lvl8pPr>
            <a:lvl9pPr marL="3703895" indent="0" algn="ctr">
              <a:buNone/>
              <a:defRPr sz="1600"/>
            </a:lvl9pPr>
          </a:lstStyle>
          <a:p>
            <a:r>
              <a:rPr lang="en-US" smtClean="0"/>
              <a:t>Click to edit Master subtitle style</a:t>
            </a:r>
            <a:endParaRPr lang="en-US" dirty="0"/>
          </a:p>
        </p:txBody>
      </p:sp>
      <p:sp>
        <p:nvSpPr>
          <p:cNvPr id="17" name="Text Placeholder 15">
            <a:extLst>
              <a:ext uri="{FF2B5EF4-FFF2-40B4-BE49-F238E27FC236}">
                <a16:creationId xmlns:a16="http://schemas.microsoft.com/office/drawing/2014/main" xmlns="" id="{5564A6C3-0DE6-2142-9713-CECAA5D67A19}"/>
              </a:ext>
            </a:extLst>
          </p:cNvPr>
          <p:cNvSpPr>
            <a:spLocks noGrp="1"/>
          </p:cNvSpPr>
          <p:nvPr>
            <p:ph type="body" sz="quarter" idx="10"/>
          </p:nvPr>
        </p:nvSpPr>
        <p:spPr>
          <a:xfrm>
            <a:off x="3082863" y="4085613"/>
            <a:ext cx="6315218" cy="254635"/>
          </a:xfrm>
          <a:prstGeom prst="rect">
            <a:avLst/>
          </a:prstGeom>
        </p:spPr>
        <p:txBody>
          <a:bodyPr lIns="92677" tIns="46347" rIns="92677" bIns="46347">
            <a:noAutofit/>
          </a:bodyPr>
          <a:lstStyle>
            <a:lvl1pPr marL="0" indent="0" algn="ctr">
              <a:buNone/>
              <a:defRPr sz="1200">
                <a:solidFill>
                  <a:srgbClr val="E2E3E4"/>
                </a:solidFill>
              </a:defRPr>
            </a:lvl1pPr>
          </a:lstStyle>
          <a:p>
            <a:pPr lvl="0"/>
            <a:r>
              <a:rPr lang="en-US" smtClean="0"/>
              <a:t>Click to edit Master text styles</a:t>
            </a:r>
          </a:p>
        </p:txBody>
      </p:sp>
    </p:spTree>
    <p:extLst>
      <p:ext uri="{BB962C8B-B14F-4D97-AF65-F5344CB8AC3E}">
        <p14:creationId xmlns:p14="http://schemas.microsoft.com/office/powerpoint/2010/main" val="23029092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82412E-34D3-4E43-8402-C5CD5FDBA4D9}"/>
              </a:ext>
            </a:extLst>
          </p:cNvPr>
          <p:cNvSpPr>
            <a:spLocks noGrp="1"/>
          </p:cNvSpPr>
          <p:nvPr>
            <p:ph type="title"/>
          </p:nvPr>
        </p:nvSpPr>
        <p:spPr>
          <a:xfrm>
            <a:off x="858074" y="390149"/>
            <a:ext cx="10764796" cy="855407"/>
          </a:xfrm>
          <a:prstGeom prst="rect">
            <a:avLst/>
          </a:prstGeom>
        </p:spPr>
        <p:txBody>
          <a:bodyPr lIns="92677" tIns="46347" rIns="92677" bIns="46347"/>
          <a:lstStyle/>
          <a:p>
            <a:r>
              <a:rPr lang="en-US" smtClean="0"/>
              <a:t>Click to edit Master title style</a:t>
            </a:r>
            <a:endParaRPr lang="en-US" dirty="0"/>
          </a:p>
        </p:txBody>
      </p:sp>
      <p:sp>
        <p:nvSpPr>
          <p:cNvPr id="3" name="Footer Placeholder 2">
            <a:extLst>
              <a:ext uri="{FF2B5EF4-FFF2-40B4-BE49-F238E27FC236}">
                <a16:creationId xmlns:a16="http://schemas.microsoft.com/office/drawing/2014/main" xmlns="" id="{0B6D849F-48DE-4848-9985-D5310DFA43D1}"/>
              </a:ext>
            </a:extLst>
          </p:cNvPr>
          <p:cNvSpPr>
            <a:spLocks noGrp="1"/>
          </p:cNvSpPr>
          <p:nvPr>
            <p:ph type="ftr" sz="quarter" idx="10"/>
          </p:nvPr>
        </p:nvSpPr>
        <p:spPr>
          <a:xfrm>
            <a:off x="4134307" y="6356352"/>
            <a:ext cx="4212312" cy="365125"/>
          </a:xfrm>
          <a:prstGeom prst="rect">
            <a:avLst/>
          </a:prstGeom>
        </p:spPr>
        <p:txBody>
          <a:bodyPr lIns="92677" tIns="46347" rIns="92677" bIns="46347"/>
          <a:lstStyle/>
          <a:p>
            <a:pPr defTabSz="1234586"/>
            <a:endParaRPr lang="en-US" sz="2400" dirty="0">
              <a:solidFill>
                <a:srgbClr val="FFFFFF"/>
              </a:solidFill>
            </a:endParaRPr>
          </a:p>
        </p:txBody>
      </p:sp>
      <p:sp>
        <p:nvSpPr>
          <p:cNvPr id="4" name="Slide Number Placeholder 3">
            <a:extLst>
              <a:ext uri="{FF2B5EF4-FFF2-40B4-BE49-F238E27FC236}">
                <a16:creationId xmlns:a16="http://schemas.microsoft.com/office/drawing/2014/main" xmlns="" id="{E10C4234-744A-6947-9273-965B75CEDEB7}"/>
              </a:ext>
            </a:extLst>
          </p:cNvPr>
          <p:cNvSpPr>
            <a:spLocks noGrp="1"/>
          </p:cNvSpPr>
          <p:nvPr>
            <p:ph type="sldNum" sz="quarter" idx="11"/>
          </p:nvPr>
        </p:nvSpPr>
        <p:spPr>
          <a:xfrm>
            <a:off x="10945389" y="6436929"/>
            <a:ext cx="1228249" cy="200503"/>
          </a:xfrm>
          <a:prstGeom prst="rect">
            <a:avLst/>
          </a:prstGeom>
        </p:spPr>
        <p:txBody>
          <a:bodyPr lIns="92677" tIns="46347" rIns="92677" bIns="46347"/>
          <a:lstStyle/>
          <a:p>
            <a:pPr defTabSz="1234586"/>
            <a:fld id="{512E2949-A7BC-824F-97F6-A1C29F11A3E2}" type="slidenum">
              <a:rPr lang="en-US" sz="2400" smtClean="0">
                <a:solidFill>
                  <a:srgbClr val="FFFFFF"/>
                </a:solidFill>
              </a:rPr>
              <a:pPr defTabSz="1234586"/>
              <a:t>‹#›</a:t>
            </a:fld>
            <a:endParaRPr lang="en-US" sz="2400" dirty="0">
              <a:solidFill>
                <a:srgbClr val="FFFFFF"/>
              </a:solidFill>
            </a:endParaRPr>
          </a:p>
        </p:txBody>
      </p:sp>
      <p:sp>
        <p:nvSpPr>
          <p:cNvPr id="5" name="Content Placeholder 2">
            <a:extLst>
              <a:ext uri="{FF2B5EF4-FFF2-40B4-BE49-F238E27FC236}">
                <a16:creationId xmlns:a16="http://schemas.microsoft.com/office/drawing/2014/main" xmlns="" id="{AF5B01F7-5F6E-CC41-97AC-0ED619B90353}"/>
              </a:ext>
            </a:extLst>
          </p:cNvPr>
          <p:cNvSpPr>
            <a:spLocks noGrp="1"/>
          </p:cNvSpPr>
          <p:nvPr>
            <p:ph idx="1"/>
          </p:nvPr>
        </p:nvSpPr>
        <p:spPr>
          <a:xfrm>
            <a:off x="858074" y="1825625"/>
            <a:ext cx="10764796" cy="4351339"/>
          </a:xfrm>
          <a:prstGeom prst="rect">
            <a:avLst/>
          </a:prstGeom>
        </p:spPr>
        <p:txBody>
          <a:bodyPr lIns="92677" tIns="46347" rIns="92677" bIns="46347"/>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534843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xmlns="" id="{60A487F4-9FCC-7644-A1CA-DA2D54438430}"/>
              </a:ext>
            </a:extLst>
          </p:cNvPr>
          <p:cNvSpPr>
            <a:spLocks noGrp="1"/>
          </p:cNvSpPr>
          <p:nvPr>
            <p:ph type="ftr" sz="quarter" idx="3"/>
          </p:nvPr>
        </p:nvSpPr>
        <p:spPr>
          <a:xfrm>
            <a:off x="4134307" y="6356352"/>
            <a:ext cx="4212312" cy="365125"/>
          </a:xfrm>
          <a:prstGeom prst="rect">
            <a:avLst/>
          </a:prstGeom>
        </p:spPr>
        <p:txBody>
          <a:bodyPr vert="horz" lIns="92593" tIns="46303" rIns="92593" bIns="46303" rtlCol="0" anchor="ctr"/>
          <a:lstStyle>
            <a:lvl1pPr algn="ctr">
              <a:defRPr sz="1200">
                <a:solidFill>
                  <a:srgbClr val="9D9FA2"/>
                </a:solidFill>
              </a:defRPr>
            </a:lvl1pPr>
          </a:lstStyle>
          <a:p>
            <a:pPr defTabSz="1234586"/>
            <a:endParaRPr lang="en-US" dirty="0"/>
          </a:p>
        </p:txBody>
      </p:sp>
      <p:sp>
        <p:nvSpPr>
          <p:cNvPr id="6" name="Slide Number Placeholder 48">
            <a:extLst>
              <a:ext uri="{FF2B5EF4-FFF2-40B4-BE49-F238E27FC236}">
                <a16:creationId xmlns:a16="http://schemas.microsoft.com/office/drawing/2014/main" xmlns="" id="{C53DD5C3-93B5-FA4B-8669-710495E9033C}"/>
              </a:ext>
            </a:extLst>
          </p:cNvPr>
          <p:cNvSpPr>
            <a:spLocks noGrp="1"/>
          </p:cNvSpPr>
          <p:nvPr>
            <p:ph type="sldNum" sz="quarter" idx="4"/>
          </p:nvPr>
        </p:nvSpPr>
        <p:spPr>
          <a:xfrm>
            <a:off x="10945389" y="6436929"/>
            <a:ext cx="1228249" cy="200503"/>
          </a:xfrm>
          <a:prstGeom prst="rect">
            <a:avLst/>
          </a:prstGeom>
        </p:spPr>
        <p:txBody>
          <a:bodyPr lIns="0" tIns="0" rIns="0" bIns="0"/>
          <a:lstStyle>
            <a:lvl1pPr algn="r">
              <a:defRPr sz="1200">
                <a:solidFill>
                  <a:srgbClr val="9D9FA2"/>
                </a:solidFill>
              </a:defRPr>
            </a:lvl1pPr>
          </a:lstStyle>
          <a:p>
            <a:pPr defTabSz="1234586"/>
            <a:fld id="{512E2949-A7BC-824F-97F6-A1C29F11A3E2}" type="slidenum">
              <a:rPr lang="en-US" smtClean="0"/>
              <a:pPr defTabSz="1234586"/>
              <a:t>‹#›</a:t>
            </a:fld>
            <a:endParaRPr lang="en-US" dirty="0"/>
          </a:p>
        </p:txBody>
      </p:sp>
    </p:spTree>
    <p:extLst>
      <p:ext uri="{BB962C8B-B14F-4D97-AF65-F5344CB8AC3E}">
        <p14:creationId xmlns:p14="http://schemas.microsoft.com/office/powerpoint/2010/main" val="5479234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our Content - Multicolor">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xmlns="" id="{E7878A96-B4BB-194F-BB6A-56BDC4198AD9}"/>
              </a:ext>
            </a:extLst>
          </p:cNvPr>
          <p:cNvSpPr>
            <a:spLocks noGrp="1"/>
          </p:cNvSpPr>
          <p:nvPr>
            <p:ph type="ftr" sz="quarter" idx="10"/>
          </p:nvPr>
        </p:nvSpPr>
        <p:spPr>
          <a:xfrm>
            <a:off x="4134307" y="6356352"/>
            <a:ext cx="4212312" cy="365125"/>
          </a:xfrm>
          <a:prstGeom prst="rect">
            <a:avLst/>
          </a:prstGeom>
        </p:spPr>
        <p:txBody>
          <a:bodyPr lIns="92677" tIns="46347" rIns="92677" bIns="46347"/>
          <a:lstStyle/>
          <a:p>
            <a:pPr defTabSz="1234586"/>
            <a:endParaRPr lang="en-US" sz="2400" dirty="0">
              <a:solidFill>
                <a:srgbClr val="FFFFFF"/>
              </a:solidFill>
            </a:endParaRPr>
          </a:p>
        </p:txBody>
      </p:sp>
      <p:sp>
        <p:nvSpPr>
          <p:cNvPr id="4" name="Slide Number Placeholder 3">
            <a:extLst>
              <a:ext uri="{FF2B5EF4-FFF2-40B4-BE49-F238E27FC236}">
                <a16:creationId xmlns:a16="http://schemas.microsoft.com/office/drawing/2014/main" xmlns="" id="{F722C6B9-C421-CE41-8651-6A9E038FB7E4}"/>
              </a:ext>
            </a:extLst>
          </p:cNvPr>
          <p:cNvSpPr>
            <a:spLocks noGrp="1"/>
          </p:cNvSpPr>
          <p:nvPr>
            <p:ph type="sldNum" sz="quarter" idx="11"/>
          </p:nvPr>
        </p:nvSpPr>
        <p:spPr>
          <a:xfrm>
            <a:off x="10945389" y="6436929"/>
            <a:ext cx="1228249" cy="200503"/>
          </a:xfrm>
          <a:prstGeom prst="rect">
            <a:avLst/>
          </a:prstGeom>
        </p:spPr>
        <p:txBody>
          <a:bodyPr lIns="92677" tIns="46347" rIns="92677" bIns="46347"/>
          <a:lstStyle/>
          <a:p>
            <a:pPr defTabSz="1234586"/>
            <a:fld id="{512E2949-A7BC-824F-97F6-A1C29F11A3E2}" type="slidenum">
              <a:rPr lang="en-US" sz="2400" smtClean="0">
                <a:solidFill>
                  <a:srgbClr val="FFFFFF"/>
                </a:solidFill>
              </a:rPr>
              <a:pPr defTabSz="1234586"/>
              <a:t>‹#›</a:t>
            </a:fld>
            <a:endParaRPr lang="en-US" sz="2400" dirty="0">
              <a:solidFill>
                <a:srgbClr val="FFFFFF"/>
              </a:solidFill>
            </a:endParaRPr>
          </a:p>
        </p:txBody>
      </p:sp>
      <p:sp>
        <p:nvSpPr>
          <p:cNvPr id="5" name="Title 1">
            <a:extLst>
              <a:ext uri="{FF2B5EF4-FFF2-40B4-BE49-F238E27FC236}">
                <a16:creationId xmlns:a16="http://schemas.microsoft.com/office/drawing/2014/main" xmlns="" id="{77D9C3B7-983E-314D-B704-B513387DBD6D}"/>
              </a:ext>
            </a:extLst>
          </p:cNvPr>
          <p:cNvSpPr>
            <a:spLocks noGrp="1"/>
          </p:cNvSpPr>
          <p:nvPr>
            <p:ph type="title"/>
          </p:nvPr>
        </p:nvSpPr>
        <p:spPr>
          <a:xfrm>
            <a:off x="858074" y="195077"/>
            <a:ext cx="10764796" cy="855407"/>
          </a:xfrm>
          <a:prstGeom prst="rect">
            <a:avLst/>
          </a:prstGeom>
        </p:spPr>
        <p:txBody>
          <a:bodyPr lIns="92677" tIns="46347" rIns="92677" bIns="46347"/>
          <a:lstStyle/>
          <a:p>
            <a:r>
              <a:rPr lang="en-US" smtClean="0"/>
              <a:t>Click to edit Master title style</a:t>
            </a:r>
            <a:endParaRPr lang="en-US" dirty="0"/>
          </a:p>
        </p:txBody>
      </p:sp>
      <p:sp>
        <p:nvSpPr>
          <p:cNvPr id="6" name="Text Placeholder 8">
            <a:extLst>
              <a:ext uri="{FF2B5EF4-FFF2-40B4-BE49-F238E27FC236}">
                <a16:creationId xmlns:a16="http://schemas.microsoft.com/office/drawing/2014/main" xmlns="" id="{0AADB130-4C05-E940-AEB4-CCAE9EB2ACF5}"/>
              </a:ext>
            </a:extLst>
          </p:cNvPr>
          <p:cNvSpPr>
            <a:spLocks noGrp="1"/>
          </p:cNvSpPr>
          <p:nvPr>
            <p:ph type="body" sz="quarter" idx="13"/>
          </p:nvPr>
        </p:nvSpPr>
        <p:spPr>
          <a:xfrm>
            <a:off x="858072" y="963553"/>
            <a:ext cx="10212258" cy="463551"/>
          </a:xfrm>
          <a:prstGeom prst="rect">
            <a:avLst/>
          </a:prstGeom>
        </p:spPr>
        <p:txBody>
          <a:bodyPr lIns="92677" tIns="46347" rIns="92677" bIns="46347">
            <a:noAutofit/>
          </a:bodyPr>
          <a:lstStyle>
            <a:lvl1pPr marL="0" indent="0">
              <a:buFontTx/>
              <a:buNone/>
              <a:defRPr>
                <a:solidFill>
                  <a:srgbClr val="00AAE7"/>
                </a:solidFill>
              </a:defRPr>
            </a:lvl1pPr>
          </a:lstStyle>
          <a:p>
            <a:pPr lvl="0"/>
            <a:r>
              <a:rPr lang="en-US" smtClean="0"/>
              <a:t>Click to edit Master text styles</a:t>
            </a:r>
          </a:p>
        </p:txBody>
      </p:sp>
      <p:grpSp>
        <p:nvGrpSpPr>
          <p:cNvPr id="7" name="Group 6">
            <a:extLst>
              <a:ext uri="{FF2B5EF4-FFF2-40B4-BE49-F238E27FC236}">
                <a16:creationId xmlns:a16="http://schemas.microsoft.com/office/drawing/2014/main" xmlns="" id="{C6006DCB-308C-3B45-9913-30609687BCD0}"/>
              </a:ext>
            </a:extLst>
          </p:cNvPr>
          <p:cNvGrpSpPr/>
          <p:nvPr userDrawn="1"/>
        </p:nvGrpSpPr>
        <p:grpSpPr>
          <a:xfrm>
            <a:off x="1036371" y="2190760"/>
            <a:ext cx="2456253" cy="1564821"/>
            <a:chOff x="685800" y="1524000"/>
            <a:chExt cx="1752600" cy="1047750"/>
          </a:xfrm>
          <a:solidFill>
            <a:srgbClr val="003E69"/>
          </a:solidFill>
        </p:grpSpPr>
        <p:sp>
          <p:nvSpPr>
            <p:cNvPr id="8" name="Rectangle 7">
              <a:extLst>
                <a:ext uri="{FF2B5EF4-FFF2-40B4-BE49-F238E27FC236}">
                  <a16:creationId xmlns:a16="http://schemas.microsoft.com/office/drawing/2014/main" xmlns="" id="{BC718440-A270-9B49-AD26-6A700E78B20B}"/>
                </a:ext>
              </a:extLst>
            </p:cNvPr>
            <p:cNvSpPr/>
            <p:nvPr/>
          </p:nvSpPr>
          <p:spPr>
            <a:xfrm>
              <a:off x="685800" y="1524000"/>
              <a:ext cx="1752600" cy="895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5978"/>
              <a:endParaRPr lang="en-US" sz="2400">
                <a:solidFill>
                  <a:srgbClr val="FFFFFF"/>
                </a:solidFill>
                <a:latin typeface="Arial" pitchFamily="34" charset="0"/>
                <a:cs typeface="Arial" pitchFamily="34" charset="0"/>
              </a:endParaRPr>
            </a:p>
          </p:txBody>
        </p:sp>
        <p:sp>
          <p:nvSpPr>
            <p:cNvPr id="9" name="Isosceles Triangle 19">
              <a:extLst>
                <a:ext uri="{FF2B5EF4-FFF2-40B4-BE49-F238E27FC236}">
                  <a16:creationId xmlns:a16="http://schemas.microsoft.com/office/drawing/2014/main" xmlns="" id="{982B3F38-3E39-6646-A63C-77F8D0129857}"/>
                </a:ext>
              </a:extLst>
            </p:cNvPr>
            <p:cNvSpPr/>
            <p:nvPr/>
          </p:nvSpPr>
          <p:spPr>
            <a:xfrm flipV="1">
              <a:off x="1405784" y="2419350"/>
              <a:ext cx="304800" cy="1524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5978"/>
              <a:endParaRPr lang="en-US" sz="2400">
                <a:solidFill>
                  <a:srgbClr val="FFFFFF"/>
                </a:solidFill>
                <a:latin typeface="Arial" pitchFamily="34" charset="0"/>
                <a:cs typeface="Arial" pitchFamily="34" charset="0"/>
              </a:endParaRPr>
            </a:p>
          </p:txBody>
        </p:sp>
      </p:grpSp>
      <p:grpSp>
        <p:nvGrpSpPr>
          <p:cNvPr id="10" name="Group 9">
            <a:extLst>
              <a:ext uri="{FF2B5EF4-FFF2-40B4-BE49-F238E27FC236}">
                <a16:creationId xmlns:a16="http://schemas.microsoft.com/office/drawing/2014/main" xmlns="" id="{972CC048-9421-804F-85DA-11FC2E5F3449}"/>
              </a:ext>
            </a:extLst>
          </p:cNvPr>
          <p:cNvGrpSpPr/>
          <p:nvPr userDrawn="1"/>
        </p:nvGrpSpPr>
        <p:grpSpPr>
          <a:xfrm>
            <a:off x="3636562" y="2190760"/>
            <a:ext cx="2456253" cy="1564821"/>
            <a:chOff x="685800" y="1524000"/>
            <a:chExt cx="1752600" cy="1047750"/>
          </a:xfrm>
          <a:solidFill>
            <a:srgbClr val="9D9FA2"/>
          </a:solidFill>
        </p:grpSpPr>
        <p:sp>
          <p:nvSpPr>
            <p:cNvPr id="11" name="Rectangle 10">
              <a:extLst>
                <a:ext uri="{FF2B5EF4-FFF2-40B4-BE49-F238E27FC236}">
                  <a16:creationId xmlns:a16="http://schemas.microsoft.com/office/drawing/2014/main" xmlns="" id="{B13C0283-CD4E-1745-A555-2AF3CC0454E2}"/>
                </a:ext>
              </a:extLst>
            </p:cNvPr>
            <p:cNvSpPr/>
            <p:nvPr/>
          </p:nvSpPr>
          <p:spPr>
            <a:xfrm>
              <a:off x="685800" y="1524000"/>
              <a:ext cx="1752600" cy="895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5978"/>
              <a:endParaRPr lang="en-US" sz="2400">
                <a:solidFill>
                  <a:srgbClr val="FFFFFF"/>
                </a:solidFill>
                <a:latin typeface="Arial" pitchFamily="34" charset="0"/>
                <a:cs typeface="Arial" pitchFamily="34" charset="0"/>
              </a:endParaRPr>
            </a:p>
          </p:txBody>
        </p:sp>
        <p:sp>
          <p:nvSpPr>
            <p:cNvPr id="12" name="Isosceles Triangle 23">
              <a:extLst>
                <a:ext uri="{FF2B5EF4-FFF2-40B4-BE49-F238E27FC236}">
                  <a16:creationId xmlns:a16="http://schemas.microsoft.com/office/drawing/2014/main" xmlns="" id="{7FB30A12-2A59-E942-A7E3-6EFBAFCF7DAB}"/>
                </a:ext>
              </a:extLst>
            </p:cNvPr>
            <p:cNvSpPr/>
            <p:nvPr/>
          </p:nvSpPr>
          <p:spPr>
            <a:xfrm flipV="1">
              <a:off x="1405784" y="2419350"/>
              <a:ext cx="304800" cy="1524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5978"/>
              <a:endParaRPr lang="en-US" sz="2400">
                <a:solidFill>
                  <a:srgbClr val="FFFFFF"/>
                </a:solidFill>
                <a:latin typeface="Arial" pitchFamily="34" charset="0"/>
                <a:cs typeface="Arial" pitchFamily="34" charset="0"/>
              </a:endParaRPr>
            </a:p>
          </p:txBody>
        </p:sp>
      </p:grpSp>
      <p:grpSp>
        <p:nvGrpSpPr>
          <p:cNvPr id="13" name="Group 12">
            <a:extLst>
              <a:ext uri="{FF2B5EF4-FFF2-40B4-BE49-F238E27FC236}">
                <a16:creationId xmlns:a16="http://schemas.microsoft.com/office/drawing/2014/main" xmlns="" id="{7A128D90-428C-1F4C-B6E4-91A5BCD23C59}"/>
              </a:ext>
            </a:extLst>
          </p:cNvPr>
          <p:cNvGrpSpPr/>
          <p:nvPr userDrawn="1"/>
        </p:nvGrpSpPr>
        <p:grpSpPr>
          <a:xfrm>
            <a:off x="6236747" y="2190760"/>
            <a:ext cx="2456253" cy="1564821"/>
            <a:chOff x="685800" y="1524000"/>
            <a:chExt cx="1752600" cy="1047750"/>
          </a:xfrm>
          <a:solidFill>
            <a:srgbClr val="FFD571"/>
          </a:solidFill>
        </p:grpSpPr>
        <p:sp>
          <p:nvSpPr>
            <p:cNvPr id="14" name="Rectangle 13">
              <a:extLst>
                <a:ext uri="{FF2B5EF4-FFF2-40B4-BE49-F238E27FC236}">
                  <a16:creationId xmlns:a16="http://schemas.microsoft.com/office/drawing/2014/main" xmlns="" id="{22EE0D13-7BBE-C142-B6C4-BC2E72C42163}"/>
                </a:ext>
              </a:extLst>
            </p:cNvPr>
            <p:cNvSpPr/>
            <p:nvPr/>
          </p:nvSpPr>
          <p:spPr>
            <a:xfrm>
              <a:off x="685800" y="1524000"/>
              <a:ext cx="1752600" cy="895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5978"/>
              <a:endParaRPr lang="en-US" sz="2400">
                <a:solidFill>
                  <a:srgbClr val="FFFFFF"/>
                </a:solidFill>
                <a:latin typeface="Arial" pitchFamily="34" charset="0"/>
                <a:cs typeface="Arial" pitchFamily="34" charset="0"/>
              </a:endParaRPr>
            </a:p>
          </p:txBody>
        </p:sp>
        <p:sp>
          <p:nvSpPr>
            <p:cNvPr id="15" name="Isosceles Triangle 26">
              <a:extLst>
                <a:ext uri="{FF2B5EF4-FFF2-40B4-BE49-F238E27FC236}">
                  <a16:creationId xmlns:a16="http://schemas.microsoft.com/office/drawing/2014/main" xmlns="" id="{1434D59F-C039-6542-973D-C4B4E79121AB}"/>
                </a:ext>
              </a:extLst>
            </p:cNvPr>
            <p:cNvSpPr/>
            <p:nvPr/>
          </p:nvSpPr>
          <p:spPr>
            <a:xfrm flipV="1">
              <a:off x="1405784" y="2419350"/>
              <a:ext cx="304800" cy="1524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5978"/>
              <a:endParaRPr lang="en-US" sz="2400">
                <a:solidFill>
                  <a:srgbClr val="FFFFFF"/>
                </a:solidFill>
                <a:latin typeface="Arial" pitchFamily="34" charset="0"/>
                <a:cs typeface="Arial" pitchFamily="34" charset="0"/>
              </a:endParaRPr>
            </a:p>
          </p:txBody>
        </p:sp>
      </p:grpSp>
      <p:grpSp>
        <p:nvGrpSpPr>
          <p:cNvPr id="16" name="Group 15">
            <a:extLst>
              <a:ext uri="{FF2B5EF4-FFF2-40B4-BE49-F238E27FC236}">
                <a16:creationId xmlns:a16="http://schemas.microsoft.com/office/drawing/2014/main" xmlns="" id="{74679980-C2B7-8843-BBCB-D2BC8792DFE5}"/>
              </a:ext>
            </a:extLst>
          </p:cNvPr>
          <p:cNvGrpSpPr/>
          <p:nvPr userDrawn="1"/>
        </p:nvGrpSpPr>
        <p:grpSpPr>
          <a:xfrm>
            <a:off x="8836948" y="2190760"/>
            <a:ext cx="2456253" cy="1564821"/>
            <a:chOff x="685800" y="1524000"/>
            <a:chExt cx="1752600" cy="1047750"/>
          </a:xfrm>
          <a:solidFill>
            <a:srgbClr val="00AAE7"/>
          </a:solidFill>
        </p:grpSpPr>
        <p:sp>
          <p:nvSpPr>
            <p:cNvPr id="17" name="Rectangle 16">
              <a:extLst>
                <a:ext uri="{FF2B5EF4-FFF2-40B4-BE49-F238E27FC236}">
                  <a16:creationId xmlns:a16="http://schemas.microsoft.com/office/drawing/2014/main" xmlns="" id="{F26C8269-E642-FF41-9E28-6FB32147E306}"/>
                </a:ext>
              </a:extLst>
            </p:cNvPr>
            <p:cNvSpPr/>
            <p:nvPr/>
          </p:nvSpPr>
          <p:spPr>
            <a:xfrm>
              <a:off x="685800" y="1524000"/>
              <a:ext cx="1752600" cy="895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5978"/>
              <a:endParaRPr lang="en-US" sz="2400" dirty="0">
                <a:solidFill>
                  <a:srgbClr val="FFFFFF"/>
                </a:solidFill>
                <a:latin typeface="Arial" pitchFamily="34" charset="0"/>
                <a:cs typeface="Arial" pitchFamily="34" charset="0"/>
              </a:endParaRPr>
            </a:p>
          </p:txBody>
        </p:sp>
        <p:sp>
          <p:nvSpPr>
            <p:cNvPr id="18" name="Isosceles Triangle 29">
              <a:extLst>
                <a:ext uri="{FF2B5EF4-FFF2-40B4-BE49-F238E27FC236}">
                  <a16:creationId xmlns:a16="http://schemas.microsoft.com/office/drawing/2014/main" xmlns="" id="{00174EF1-BA07-D14B-9E26-55BB539F79F5}"/>
                </a:ext>
              </a:extLst>
            </p:cNvPr>
            <p:cNvSpPr/>
            <p:nvPr/>
          </p:nvSpPr>
          <p:spPr>
            <a:xfrm flipV="1">
              <a:off x="1405784" y="2419350"/>
              <a:ext cx="304800" cy="1524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5978"/>
              <a:endParaRPr lang="en-US" sz="2400">
                <a:solidFill>
                  <a:srgbClr val="FFFFFF"/>
                </a:solidFill>
                <a:latin typeface="Arial" pitchFamily="34" charset="0"/>
                <a:cs typeface="Arial" pitchFamily="34" charset="0"/>
              </a:endParaRPr>
            </a:p>
          </p:txBody>
        </p:sp>
      </p:grpSp>
      <p:sp>
        <p:nvSpPr>
          <p:cNvPr id="19" name="Text Placeholder 24">
            <a:extLst>
              <a:ext uri="{FF2B5EF4-FFF2-40B4-BE49-F238E27FC236}">
                <a16:creationId xmlns:a16="http://schemas.microsoft.com/office/drawing/2014/main" xmlns="" id="{9E074E5F-1C93-9341-844A-780B37768819}"/>
              </a:ext>
            </a:extLst>
          </p:cNvPr>
          <p:cNvSpPr>
            <a:spLocks noGrp="1"/>
          </p:cNvSpPr>
          <p:nvPr>
            <p:ph type="body" sz="quarter" idx="14"/>
          </p:nvPr>
        </p:nvSpPr>
        <p:spPr>
          <a:xfrm>
            <a:off x="1036371" y="2223169"/>
            <a:ext cx="2456253" cy="450851"/>
          </a:xfrm>
          <a:prstGeom prst="rect">
            <a:avLst/>
          </a:prstGeom>
        </p:spPr>
        <p:txBody>
          <a:bodyPr lIns="92677" tIns="46347" rIns="92677" bIns="46347">
            <a:normAutofit/>
          </a:bodyPr>
          <a:lstStyle>
            <a:lvl1pPr marL="0" indent="0" algn="ctr">
              <a:buNone/>
              <a:defRPr sz="1800">
                <a:solidFill>
                  <a:srgbClr val="E2E3E4"/>
                </a:solidFill>
              </a:defRPr>
            </a:lvl1pPr>
          </a:lstStyle>
          <a:p>
            <a:pPr lvl="0"/>
            <a:r>
              <a:rPr lang="en-US" smtClean="0"/>
              <a:t>Click to edit Master text styles</a:t>
            </a:r>
          </a:p>
        </p:txBody>
      </p:sp>
      <p:sp>
        <p:nvSpPr>
          <p:cNvPr id="20" name="Text Placeholder 24">
            <a:extLst>
              <a:ext uri="{FF2B5EF4-FFF2-40B4-BE49-F238E27FC236}">
                <a16:creationId xmlns:a16="http://schemas.microsoft.com/office/drawing/2014/main" xmlns="" id="{EDE59A5C-8DB4-7D48-B383-EE30E6125E28}"/>
              </a:ext>
            </a:extLst>
          </p:cNvPr>
          <p:cNvSpPr>
            <a:spLocks noGrp="1"/>
          </p:cNvSpPr>
          <p:nvPr>
            <p:ph type="body" sz="quarter" idx="18" hasCustomPrompt="1"/>
          </p:nvPr>
        </p:nvSpPr>
        <p:spPr>
          <a:xfrm>
            <a:off x="1036371" y="2881537"/>
            <a:ext cx="2456253" cy="450851"/>
          </a:xfrm>
          <a:prstGeom prst="rect">
            <a:avLst/>
          </a:prstGeom>
        </p:spPr>
        <p:txBody>
          <a:bodyPr lIns="92677" tIns="46347" rIns="92677" bIns="46347">
            <a:noAutofit/>
          </a:bodyPr>
          <a:lstStyle>
            <a:lvl1pPr marL="0" indent="0" algn="ctr">
              <a:buNone/>
              <a:defRPr sz="4500">
                <a:solidFill>
                  <a:srgbClr val="E2E3E4"/>
                </a:solidFill>
              </a:defRPr>
            </a:lvl1pPr>
          </a:lstStyle>
          <a:p>
            <a:pPr lvl="0"/>
            <a:r>
              <a:rPr lang="en-US" dirty="0"/>
              <a:t>00%</a:t>
            </a:r>
          </a:p>
        </p:txBody>
      </p:sp>
      <p:sp>
        <p:nvSpPr>
          <p:cNvPr id="21" name="Text Placeholder 24">
            <a:extLst>
              <a:ext uri="{FF2B5EF4-FFF2-40B4-BE49-F238E27FC236}">
                <a16:creationId xmlns:a16="http://schemas.microsoft.com/office/drawing/2014/main" xmlns="" id="{B887E470-33A1-9944-A50C-0E16CAE7A3C1}"/>
              </a:ext>
            </a:extLst>
          </p:cNvPr>
          <p:cNvSpPr>
            <a:spLocks noGrp="1"/>
          </p:cNvSpPr>
          <p:nvPr>
            <p:ph type="body" sz="quarter" idx="19"/>
          </p:nvPr>
        </p:nvSpPr>
        <p:spPr>
          <a:xfrm>
            <a:off x="3629282" y="2223169"/>
            <a:ext cx="2456253" cy="450851"/>
          </a:xfrm>
          <a:prstGeom prst="rect">
            <a:avLst/>
          </a:prstGeom>
        </p:spPr>
        <p:txBody>
          <a:bodyPr lIns="92677" tIns="46347" rIns="92677" bIns="46347">
            <a:normAutofit/>
          </a:bodyPr>
          <a:lstStyle>
            <a:lvl1pPr marL="0" indent="0" algn="ctr">
              <a:buNone/>
              <a:defRPr sz="1800">
                <a:solidFill>
                  <a:srgbClr val="E2E3E4"/>
                </a:solidFill>
              </a:defRPr>
            </a:lvl1pPr>
          </a:lstStyle>
          <a:p>
            <a:pPr lvl="0"/>
            <a:r>
              <a:rPr lang="en-US" smtClean="0"/>
              <a:t>Click to edit Master text styles</a:t>
            </a:r>
          </a:p>
        </p:txBody>
      </p:sp>
      <p:sp>
        <p:nvSpPr>
          <p:cNvPr id="22" name="Text Placeholder 24">
            <a:extLst>
              <a:ext uri="{FF2B5EF4-FFF2-40B4-BE49-F238E27FC236}">
                <a16:creationId xmlns:a16="http://schemas.microsoft.com/office/drawing/2014/main" xmlns="" id="{D6EC9E6A-0FC5-AA47-9F17-0A1A6725C1BC}"/>
              </a:ext>
            </a:extLst>
          </p:cNvPr>
          <p:cNvSpPr>
            <a:spLocks noGrp="1"/>
          </p:cNvSpPr>
          <p:nvPr>
            <p:ph type="body" sz="quarter" idx="20" hasCustomPrompt="1"/>
          </p:nvPr>
        </p:nvSpPr>
        <p:spPr>
          <a:xfrm>
            <a:off x="3629282" y="2881537"/>
            <a:ext cx="2456253" cy="450851"/>
          </a:xfrm>
          <a:prstGeom prst="rect">
            <a:avLst/>
          </a:prstGeom>
        </p:spPr>
        <p:txBody>
          <a:bodyPr lIns="92677" tIns="46347" rIns="92677" bIns="46347">
            <a:noAutofit/>
          </a:bodyPr>
          <a:lstStyle>
            <a:lvl1pPr marL="0" indent="0" algn="ctr">
              <a:buNone/>
              <a:defRPr sz="4500">
                <a:solidFill>
                  <a:srgbClr val="E2E3E4"/>
                </a:solidFill>
              </a:defRPr>
            </a:lvl1pPr>
          </a:lstStyle>
          <a:p>
            <a:pPr lvl="0"/>
            <a:r>
              <a:rPr lang="en-US" dirty="0"/>
              <a:t>00%</a:t>
            </a:r>
          </a:p>
        </p:txBody>
      </p:sp>
      <p:sp>
        <p:nvSpPr>
          <p:cNvPr id="23" name="Text Placeholder 24">
            <a:extLst>
              <a:ext uri="{FF2B5EF4-FFF2-40B4-BE49-F238E27FC236}">
                <a16:creationId xmlns:a16="http://schemas.microsoft.com/office/drawing/2014/main" xmlns="" id="{07779EAC-5B4B-4340-92E8-656BEDD991CA}"/>
              </a:ext>
            </a:extLst>
          </p:cNvPr>
          <p:cNvSpPr>
            <a:spLocks noGrp="1"/>
          </p:cNvSpPr>
          <p:nvPr>
            <p:ph type="body" sz="quarter" idx="21"/>
          </p:nvPr>
        </p:nvSpPr>
        <p:spPr>
          <a:xfrm>
            <a:off x="6240921" y="2223169"/>
            <a:ext cx="2456253" cy="450851"/>
          </a:xfrm>
          <a:prstGeom prst="rect">
            <a:avLst/>
          </a:prstGeom>
        </p:spPr>
        <p:txBody>
          <a:bodyPr lIns="92677" tIns="46347" rIns="92677" bIns="46347">
            <a:normAutofit/>
          </a:bodyPr>
          <a:lstStyle>
            <a:lvl1pPr marL="0" indent="0" algn="ctr">
              <a:buNone/>
              <a:defRPr sz="1800">
                <a:solidFill>
                  <a:srgbClr val="003E69"/>
                </a:solidFill>
              </a:defRPr>
            </a:lvl1pPr>
          </a:lstStyle>
          <a:p>
            <a:pPr lvl="0"/>
            <a:r>
              <a:rPr lang="en-US" smtClean="0"/>
              <a:t>Click to edit Master text styles</a:t>
            </a:r>
          </a:p>
        </p:txBody>
      </p:sp>
      <p:sp>
        <p:nvSpPr>
          <p:cNvPr id="24" name="Text Placeholder 24">
            <a:extLst>
              <a:ext uri="{FF2B5EF4-FFF2-40B4-BE49-F238E27FC236}">
                <a16:creationId xmlns:a16="http://schemas.microsoft.com/office/drawing/2014/main" xmlns="" id="{F01D8A07-E917-5341-9663-004FB1748194}"/>
              </a:ext>
            </a:extLst>
          </p:cNvPr>
          <p:cNvSpPr>
            <a:spLocks noGrp="1"/>
          </p:cNvSpPr>
          <p:nvPr>
            <p:ph type="body" sz="quarter" idx="22" hasCustomPrompt="1"/>
          </p:nvPr>
        </p:nvSpPr>
        <p:spPr>
          <a:xfrm>
            <a:off x="6240921" y="2881537"/>
            <a:ext cx="2456253" cy="450851"/>
          </a:xfrm>
          <a:prstGeom prst="rect">
            <a:avLst/>
          </a:prstGeom>
        </p:spPr>
        <p:txBody>
          <a:bodyPr lIns="92677" tIns="46347" rIns="92677" bIns="46347">
            <a:noAutofit/>
          </a:bodyPr>
          <a:lstStyle>
            <a:lvl1pPr marL="0" indent="0" algn="ctr">
              <a:buNone/>
              <a:defRPr sz="4500">
                <a:solidFill>
                  <a:srgbClr val="003E69"/>
                </a:solidFill>
              </a:defRPr>
            </a:lvl1pPr>
          </a:lstStyle>
          <a:p>
            <a:pPr lvl="0"/>
            <a:r>
              <a:rPr lang="en-US" dirty="0"/>
              <a:t>00%</a:t>
            </a:r>
          </a:p>
        </p:txBody>
      </p:sp>
      <p:sp>
        <p:nvSpPr>
          <p:cNvPr id="25" name="Text Placeholder 24">
            <a:extLst>
              <a:ext uri="{FF2B5EF4-FFF2-40B4-BE49-F238E27FC236}">
                <a16:creationId xmlns:a16="http://schemas.microsoft.com/office/drawing/2014/main" xmlns="" id="{F8C34A56-944B-1444-80C3-84C5CAC3C8C1}"/>
              </a:ext>
            </a:extLst>
          </p:cNvPr>
          <p:cNvSpPr>
            <a:spLocks noGrp="1"/>
          </p:cNvSpPr>
          <p:nvPr>
            <p:ph type="body" sz="quarter" idx="23"/>
          </p:nvPr>
        </p:nvSpPr>
        <p:spPr>
          <a:xfrm>
            <a:off x="8824467" y="2223169"/>
            <a:ext cx="2456253" cy="450851"/>
          </a:xfrm>
          <a:prstGeom prst="rect">
            <a:avLst/>
          </a:prstGeom>
        </p:spPr>
        <p:txBody>
          <a:bodyPr lIns="92677" tIns="46347" rIns="92677" bIns="46347">
            <a:normAutofit/>
          </a:bodyPr>
          <a:lstStyle>
            <a:lvl1pPr marL="0" indent="0" algn="ctr">
              <a:buNone/>
              <a:defRPr sz="1800">
                <a:solidFill>
                  <a:srgbClr val="E2E3E4"/>
                </a:solidFill>
              </a:defRPr>
            </a:lvl1pPr>
          </a:lstStyle>
          <a:p>
            <a:pPr lvl="0"/>
            <a:r>
              <a:rPr lang="en-US" smtClean="0"/>
              <a:t>Click to edit Master text styles</a:t>
            </a:r>
          </a:p>
        </p:txBody>
      </p:sp>
      <p:sp>
        <p:nvSpPr>
          <p:cNvPr id="26" name="Text Placeholder 24">
            <a:extLst>
              <a:ext uri="{FF2B5EF4-FFF2-40B4-BE49-F238E27FC236}">
                <a16:creationId xmlns:a16="http://schemas.microsoft.com/office/drawing/2014/main" xmlns="" id="{4E87E796-045D-9C40-B2AD-70F937E5784B}"/>
              </a:ext>
            </a:extLst>
          </p:cNvPr>
          <p:cNvSpPr>
            <a:spLocks noGrp="1"/>
          </p:cNvSpPr>
          <p:nvPr>
            <p:ph type="body" sz="quarter" idx="24" hasCustomPrompt="1"/>
          </p:nvPr>
        </p:nvSpPr>
        <p:spPr>
          <a:xfrm>
            <a:off x="8824467" y="2881537"/>
            <a:ext cx="2456253" cy="450851"/>
          </a:xfrm>
          <a:prstGeom prst="rect">
            <a:avLst/>
          </a:prstGeom>
        </p:spPr>
        <p:txBody>
          <a:bodyPr lIns="92677" tIns="46347" rIns="92677" bIns="46347">
            <a:noAutofit/>
          </a:bodyPr>
          <a:lstStyle>
            <a:lvl1pPr marL="0" indent="0" algn="ctr">
              <a:buNone/>
              <a:defRPr sz="4500">
                <a:solidFill>
                  <a:srgbClr val="E2E3E4"/>
                </a:solidFill>
              </a:defRPr>
            </a:lvl1pPr>
          </a:lstStyle>
          <a:p>
            <a:pPr lvl="0"/>
            <a:r>
              <a:rPr lang="en-US" dirty="0"/>
              <a:t>00%</a:t>
            </a:r>
          </a:p>
        </p:txBody>
      </p:sp>
      <p:sp>
        <p:nvSpPr>
          <p:cNvPr id="27" name="Text Placeholder 31">
            <a:extLst>
              <a:ext uri="{FF2B5EF4-FFF2-40B4-BE49-F238E27FC236}">
                <a16:creationId xmlns:a16="http://schemas.microsoft.com/office/drawing/2014/main" xmlns="" id="{27DA12FE-E1F3-D94B-B20E-B9EE92DDE829}"/>
              </a:ext>
            </a:extLst>
          </p:cNvPr>
          <p:cNvSpPr>
            <a:spLocks noGrp="1"/>
          </p:cNvSpPr>
          <p:nvPr>
            <p:ph type="body" sz="quarter" idx="25"/>
          </p:nvPr>
        </p:nvSpPr>
        <p:spPr>
          <a:xfrm>
            <a:off x="1007671" y="3922555"/>
            <a:ext cx="2484957" cy="1511300"/>
          </a:xfrm>
          <a:prstGeom prst="rect">
            <a:avLst/>
          </a:prstGeom>
        </p:spPr>
        <p:txBody>
          <a:bodyPr lIns="92677" tIns="46347" rIns="92677" bIns="46347">
            <a:normAutofit/>
          </a:bodyPr>
          <a:lstStyle>
            <a:lvl1pPr marL="0" indent="0">
              <a:buFontTx/>
              <a:buNone/>
              <a:defRPr sz="1600">
                <a:solidFill>
                  <a:srgbClr val="4D4D4F"/>
                </a:solidFill>
                <a:latin typeface="+mn-lt"/>
              </a:defRPr>
            </a:lvl1pPr>
          </a:lstStyle>
          <a:p>
            <a:pPr lvl="0"/>
            <a:r>
              <a:rPr lang="en-US" smtClean="0"/>
              <a:t>Click to edit Master text styles</a:t>
            </a:r>
          </a:p>
        </p:txBody>
      </p:sp>
      <p:sp>
        <p:nvSpPr>
          <p:cNvPr id="28" name="Text Placeholder 31">
            <a:extLst>
              <a:ext uri="{FF2B5EF4-FFF2-40B4-BE49-F238E27FC236}">
                <a16:creationId xmlns:a16="http://schemas.microsoft.com/office/drawing/2014/main" xmlns="" id="{E96C3C7D-6E88-1D42-80ED-BE703C052ADA}"/>
              </a:ext>
            </a:extLst>
          </p:cNvPr>
          <p:cNvSpPr>
            <a:spLocks noGrp="1"/>
          </p:cNvSpPr>
          <p:nvPr>
            <p:ph type="body" sz="quarter" idx="26"/>
          </p:nvPr>
        </p:nvSpPr>
        <p:spPr>
          <a:xfrm>
            <a:off x="3622628" y="3922555"/>
            <a:ext cx="2484957" cy="1511300"/>
          </a:xfrm>
          <a:prstGeom prst="rect">
            <a:avLst/>
          </a:prstGeom>
        </p:spPr>
        <p:txBody>
          <a:bodyPr lIns="92677" tIns="46347" rIns="92677" bIns="46347">
            <a:normAutofit/>
          </a:bodyPr>
          <a:lstStyle>
            <a:lvl1pPr marL="0" indent="0">
              <a:buFontTx/>
              <a:buNone/>
              <a:defRPr sz="1600">
                <a:solidFill>
                  <a:srgbClr val="4D4D4F"/>
                </a:solidFill>
                <a:latin typeface="+mn-lt"/>
              </a:defRPr>
            </a:lvl1pPr>
          </a:lstStyle>
          <a:p>
            <a:pPr lvl="0"/>
            <a:r>
              <a:rPr lang="en-US" smtClean="0"/>
              <a:t>Click to edit Master text styles</a:t>
            </a:r>
          </a:p>
        </p:txBody>
      </p:sp>
      <p:sp>
        <p:nvSpPr>
          <p:cNvPr id="29" name="Text Placeholder 31">
            <a:extLst>
              <a:ext uri="{FF2B5EF4-FFF2-40B4-BE49-F238E27FC236}">
                <a16:creationId xmlns:a16="http://schemas.microsoft.com/office/drawing/2014/main" xmlns="" id="{80E06437-DAD5-374A-B98F-34E830ED4FD1}"/>
              </a:ext>
            </a:extLst>
          </p:cNvPr>
          <p:cNvSpPr>
            <a:spLocks noGrp="1"/>
          </p:cNvSpPr>
          <p:nvPr>
            <p:ph type="body" sz="quarter" idx="27"/>
          </p:nvPr>
        </p:nvSpPr>
        <p:spPr>
          <a:xfrm>
            <a:off x="6237599" y="3922555"/>
            <a:ext cx="2484957" cy="1511300"/>
          </a:xfrm>
          <a:prstGeom prst="rect">
            <a:avLst/>
          </a:prstGeom>
        </p:spPr>
        <p:txBody>
          <a:bodyPr lIns="92677" tIns="46347" rIns="92677" bIns="46347">
            <a:normAutofit/>
          </a:bodyPr>
          <a:lstStyle>
            <a:lvl1pPr marL="0" indent="0">
              <a:buFontTx/>
              <a:buNone/>
              <a:defRPr sz="1600">
                <a:solidFill>
                  <a:srgbClr val="4D4D4F"/>
                </a:solidFill>
                <a:latin typeface="+mn-lt"/>
              </a:defRPr>
            </a:lvl1pPr>
          </a:lstStyle>
          <a:p>
            <a:pPr lvl="0"/>
            <a:r>
              <a:rPr lang="en-US" smtClean="0"/>
              <a:t>Click to edit Master text styles</a:t>
            </a:r>
          </a:p>
        </p:txBody>
      </p:sp>
      <p:sp>
        <p:nvSpPr>
          <p:cNvPr id="30" name="Text Placeholder 31">
            <a:extLst>
              <a:ext uri="{FF2B5EF4-FFF2-40B4-BE49-F238E27FC236}">
                <a16:creationId xmlns:a16="http://schemas.microsoft.com/office/drawing/2014/main" xmlns="" id="{5B3728BF-9E84-9343-AF32-006B4281122A}"/>
              </a:ext>
            </a:extLst>
          </p:cNvPr>
          <p:cNvSpPr>
            <a:spLocks noGrp="1"/>
          </p:cNvSpPr>
          <p:nvPr>
            <p:ph type="body" sz="quarter" idx="28"/>
          </p:nvPr>
        </p:nvSpPr>
        <p:spPr>
          <a:xfrm>
            <a:off x="8852557" y="3922555"/>
            <a:ext cx="2484957" cy="1511300"/>
          </a:xfrm>
          <a:prstGeom prst="rect">
            <a:avLst/>
          </a:prstGeom>
        </p:spPr>
        <p:txBody>
          <a:bodyPr lIns="92677" tIns="46347" rIns="92677" bIns="46347">
            <a:normAutofit/>
          </a:bodyPr>
          <a:lstStyle>
            <a:lvl1pPr marL="0" indent="0">
              <a:buFontTx/>
              <a:buNone/>
              <a:defRPr sz="1600">
                <a:solidFill>
                  <a:srgbClr val="4D4D4F"/>
                </a:solidFill>
                <a:latin typeface="+mn-lt"/>
              </a:defRPr>
            </a:lvl1pPr>
          </a:lstStyle>
          <a:p>
            <a:pPr lvl="0"/>
            <a:r>
              <a:rPr lang="en-US" smtClean="0"/>
              <a:t>Click to edit Master text styles</a:t>
            </a:r>
          </a:p>
        </p:txBody>
      </p:sp>
    </p:spTree>
    <p:extLst>
      <p:ext uri="{BB962C8B-B14F-4D97-AF65-F5344CB8AC3E}">
        <p14:creationId xmlns:p14="http://schemas.microsoft.com/office/powerpoint/2010/main" val="13434242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Gray Interior-Cover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E62235F4-89D2-3145-B652-B7DE13D58C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 y="7142"/>
            <a:ext cx="9293831" cy="6850863"/>
          </a:xfrm>
          <a:prstGeom prst="rect">
            <a:avLst/>
          </a:prstGeom>
        </p:spPr>
      </p:pic>
      <p:sp>
        <p:nvSpPr>
          <p:cNvPr id="6" name="Rectangle 5">
            <a:extLst>
              <a:ext uri="{FF2B5EF4-FFF2-40B4-BE49-F238E27FC236}">
                <a16:creationId xmlns:a16="http://schemas.microsoft.com/office/drawing/2014/main" xmlns="" id="{3A374426-1C1B-7547-BD93-07F8BB04D5A6}"/>
              </a:ext>
            </a:extLst>
          </p:cNvPr>
          <p:cNvSpPr/>
          <p:nvPr userDrawn="1"/>
        </p:nvSpPr>
        <p:spPr>
          <a:xfrm>
            <a:off x="9293840" y="-1"/>
            <a:ext cx="3187092" cy="6858001"/>
          </a:xfrm>
          <a:prstGeom prst="rect">
            <a:avLst/>
          </a:prstGeom>
          <a:solidFill>
            <a:srgbClr val="003E6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593" tIns="46303" rIns="92593" bIns="46303" rtlCol="0" anchor="ctr"/>
          <a:lstStyle/>
          <a:p>
            <a:pPr algn="ctr" defTabSz="925978"/>
            <a:endParaRPr lang="en-US" sz="2400" dirty="0">
              <a:solidFill>
                <a:srgbClr val="FFFFFF"/>
              </a:solidFill>
            </a:endParaRPr>
          </a:p>
        </p:txBody>
      </p:sp>
      <p:sp>
        <p:nvSpPr>
          <p:cNvPr id="7" name="Rectangle 6">
            <a:extLst>
              <a:ext uri="{FF2B5EF4-FFF2-40B4-BE49-F238E27FC236}">
                <a16:creationId xmlns:a16="http://schemas.microsoft.com/office/drawing/2014/main" xmlns="" id="{90C00AA7-3ED8-6A42-820B-F499D2911CC8}"/>
              </a:ext>
            </a:extLst>
          </p:cNvPr>
          <p:cNvSpPr/>
          <p:nvPr userDrawn="1"/>
        </p:nvSpPr>
        <p:spPr>
          <a:xfrm>
            <a:off x="15" y="7155"/>
            <a:ext cx="9293831" cy="6850861"/>
          </a:xfrm>
          <a:prstGeom prst="rect">
            <a:avLst/>
          </a:prstGeom>
          <a:solidFill>
            <a:srgbClr val="9D9FA2">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593" tIns="46303" rIns="92593" bIns="46303" rtlCol="0" anchor="ctr"/>
          <a:lstStyle/>
          <a:p>
            <a:pPr algn="ctr" defTabSz="925978"/>
            <a:endParaRPr lang="en-US" sz="2400" dirty="0">
              <a:solidFill>
                <a:srgbClr val="FFFFFF"/>
              </a:solidFill>
            </a:endParaRPr>
          </a:p>
        </p:txBody>
      </p:sp>
      <p:cxnSp>
        <p:nvCxnSpPr>
          <p:cNvPr id="8" name="Straight Connector 7">
            <a:extLst>
              <a:ext uri="{FF2B5EF4-FFF2-40B4-BE49-F238E27FC236}">
                <a16:creationId xmlns:a16="http://schemas.microsoft.com/office/drawing/2014/main" xmlns="" id="{0261BB83-0CF2-284F-9979-54A56D01E4C6}"/>
              </a:ext>
            </a:extLst>
          </p:cNvPr>
          <p:cNvCxnSpPr>
            <a:cxnSpLocks/>
          </p:cNvCxnSpPr>
          <p:nvPr userDrawn="1"/>
        </p:nvCxnSpPr>
        <p:spPr>
          <a:xfrm>
            <a:off x="9293830" y="7158"/>
            <a:ext cx="0" cy="6858001"/>
          </a:xfrm>
          <a:prstGeom prst="line">
            <a:avLst/>
          </a:prstGeom>
          <a:ln w="25400">
            <a:solidFill>
              <a:srgbClr val="E2E3E4"/>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xmlns="" id="{1B8E9C97-A8DA-F640-81BC-185C04050B2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86478" y="5804171"/>
            <a:ext cx="2638014" cy="914400"/>
          </a:xfrm>
          <a:prstGeom prst="rect">
            <a:avLst/>
          </a:prstGeom>
        </p:spPr>
      </p:pic>
      <p:sp>
        <p:nvSpPr>
          <p:cNvPr id="15" name="Text Placeholder 15">
            <a:extLst>
              <a:ext uri="{FF2B5EF4-FFF2-40B4-BE49-F238E27FC236}">
                <a16:creationId xmlns:a16="http://schemas.microsoft.com/office/drawing/2014/main" xmlns="" id="{AD0869EF-DD14-0648-9202-4027F88AA490}"/>
              </a:ext>
            </a:extLst>
          </p:cNvPr>
          <p:cNvSpPr>
            <a:spLocks noGrp="1"/>
          </p:cNvSpPr>
          <p:nvPr>
            <p:ph type="body" sz="quarter" idx="10"/>
          </p:nvPr>
        </p:nvSpPr>
        <p:spPr>
          <a:xfrm>
            <a:off x="1347243" y="7142"/>
            <a:ext cx="6300590" cy="6850863"/>
          </a:xfrm>
          <a:prstGeom prst="rect">
            <a:avLst/>
          </a:prstGeom>
        </p:spPr>
        <p:txBody>
          <a:bodyPr lIns="92677" tIns="46347" rIns="92677" bIns="46347" anchor="ctr" anchorCtr="0">
            <a:normAutofit/>
          </a:bodyPr>
          <a:lstStyle>
            <a:lvl1pPr marL="0" indent="0">
              <a:buFontTx/>
              <a:buNone/>
              <a:defRPr sz="4900" b="0" i="0">
                <a:solidFill>
                  <a:srgbClr val="E2E3E4"/>
                </a:solidFill>
                <a:latin typeface="Calibri Light" panose="020F0502020204030204" pitchFamily="34" charset="0"/>
                <a:cs typeface="Calibri Light" panose="020F0502020204030204" pitchFamily="34" charset="0"/>
              </a:defRPr>
            </a:lvl1pPr>
          </a:lstStyle>
          <a:p>
            <a:pPr lvl="0"/>
            <a:r>
              <a:rPr lang="en-US" smtClean="0"/>
              <a:t>Click to edit Master text styles</a:t>
            </a:r>
          </a:p>
        </p:txBody>
      </p:sp>
    </p:spTree>
    <p:extLst>
      <p:ext uri="{BB962C8B-B14F-4D97-AF65-F5344CB8AC3E}">
        <p14:creationId xmlns:p14="http://schemas.microsoft.com/office/powerpoint/2010/main" val="4990254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4046" y="274639"/>
            <a:ext cx="11232833" cy="1143000"/>
          </a:xfrm>
          <a:prstGeom prst="rect">
            <a:avLst/>
          </a:prstGeom>
        </p:spPr>
        <p:txBody>
          <a:bodyPr lIns="92677" tIns="46347" rIns="92677" bIns="46347"/>
          <a:lstStyle/>
          <a:p>
            <a:r>
              <a:rPr lang="en-US" smtClean="0"/>
              <a:t>Click to edit Master title style</a:t>
            </a:r>
            <a:endParaRPr lang="en-US"/>
          </a:p>
        </p:txBody>
      </p:sp>
      <p:sp>
        <p:nvSpPr>
          <p:cNvPr id="3" name="Date Placeholder 2"/>
          <p:cNvSpPr>
            <a:spLocks noGrp="1"/>
          </p:cNvSpPr>
          <p:nvPr>
            <p:ph type="dt" sz="half" idx="10"/>
          </p:nvPr>
        </p:nvSpPr>
        <p:spPr>
          <a:xfrm>
            <a:off x="624058" y="6356352"/>
            <a:ext cx="2912214" cy="365125"/>
          </a:xfrm>
          <a:prstGeom prst="rect">
            <a:avLst/>
          </a:prstGeom>
        </p:spPr>
        <p:txBody>
          <a:bodyPr lIns="92677" tIns="46347" rIns="92677" bIns="46347"/>
          <a:lstStyle/>
          <a:p>
            <a:pPr defTabSz="1234586"/>
            <a:endParaRPr lang="en-US" sz="2400">
              <a:solidFill>
                <a:prstClr val="black">
                  <a:tint val="75000"/>
                </a:prstClr>
              </a:solidFill>
            </a:endParaRPr>
          </a:p>
        </p:txBody>
      </p:sp>
      <p:sp>
        <p:nvSpPr>
          <p:cNvPr id="4" name="Footer Placeholder 3"/>
          <p:cNvSpPr>
            <a:spLocks noGrp="1"/>
          </p:cNvSpPr>
          <p:nvPr>
            <p:ph type="ftr" sz="quarter" idx="11"/>
          </p:nvPr>
        </p:nvSpPr>
        <p:spPr>
          <a:xfrm>
            <a:off x="4264316" y="6356352"/>
            <a:ext cx="3952293" cy="365125"/>
          </a:xfrm>
          <a:prstGeom prst="rect">
            <a:avLst/>
          </a:prstGeom>
        </p:spPr>
        <p:txBody>
          <a:bodyPr lIns="92677" tIns="46347" rIns="92677" bIns="46347"/>
          <a:lstStyle/>
          <a:p>
            <a:pPr defTabSz="1234586"/>
            <a:endParaRPr lang="en-US" sz="2400">
              <a:solidFill>
                <a:prstClr val="black">
                  <a:tint val="75000"/>
                </a:prstClr>
              </a:solidFill>
            </a:endParaRPr>
          </a:p>
        </p:txBody>
      </p:sp>
      <p:sp>
        <p:nvSpPr>
          <p:cNvPr id="5" name="Slide Number Placeholder 4"/>
          <p:cNvSpPr>
            <a:spLocks noGrp="1"/>
          </p:cNvSpPr>
          <p:nvPr>
            <p:ph type="sldNum" sz="quarter" idx="12"/>
          </p:nvPr>
        </p:nvSpPr>
        <p:spPr>
          <a:xfrm>
            <a:off x="8944665" y="6356352"/>
            <a:ext cx="2912214" cy="365125"/>
          </a:xfrm>
          <a:prstGeom prst="rect">
            <a:avLst/>
          </a:prstGeom>
        </p:spPr>
        <p:txBody>
          <a:bodyPr lIns="92677" tIns="46347" rIns="92677" bIns="46347"/>
          <a:lstStyle/>
          <a:p>
            <a:pPr defTabSz="1234586"/>
            <a:fld id="{311FA5F3-DCF7-4E3B-8A4D-FAD24C4594CE}" type="slidenum">
              <a:rPr lang="en-US" sz="2400" smtClean="0">
                <a:solidFill>
                  <a:prstClr val="black">
                    <a:tint val="75000"/>
                  </a:prstClr>
                </a:solidFill>
              </a:rPr>
              <a:pPr defTabSz="1234586"/>
              <a:t>‹#›</a:t>
            </a:fld>
            <a:endParaRPr lang="en-US" sz="2400">
              <a:solidFill>
                <a:prstClr val="black">
                  <a:tint val="75000"/>
                </a:prstClr>
              </a:solidFill>
            </a:endParaRPr>
          </a:p>
        </p:txBody>
      </p:sp>
    </p:spTree>
    <p:extLst>
      <p:ext uri="{BB962C8B-B14F-4D97-AF65-F5344CB8AC3E}">
        <p14:creationId xmlns:p14="http://schemas.microsoft.com/office/powerpoint/2010/main" val="17805428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9082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6FCB04-76A1-E149-BB46-F9AEFA37C33E}"/>
              </a:ext>
            </a:extLst>
          </p:cNvPr>
          <p:cNvSpPr>
            <a:spLocks noGrp="1"/>
          </p:cNvSpPr>
          <p:nvPr>
            <p:ph type="title"/>
          </p:nvPr>
        </p:nvSpPr>
        <p:spPr>
          <a:xfrm>
            <a:off x="858074" y="195077"/>
            <a:ext cx="10764796" cy="855407"/>
          </a:xfrm>
          <a:prstGeom prst="rect">
            <a:avLst/>
          </a:prstGeom>
        </p:spPr>
        <p:txBody>
          <a:bodyPr lIns="92677" tIns="46347" rIns="92677" bIns="46347"/>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xmlns="" id="{7F79C112-1BFC-8A4A-9E50-2BC4554A4DA3}"/>
              </a:ext>
            </a:extLst>
          </p:cNvPr>
          <p:cNvSpPr>
            <a:spLocks noGrp="1"/>
          </p:cNvSpPr>
          <p:nvPr>
            <p:ph idx="1"/>
          </p:nvPr>
        </p:nvSpPr>
        <p:spPr>
          <a:xfrm>
            <a:off x="858074" y="1825625"/>
            <a:ext cx="10764796" cy="4351339"/>
          </a:xfrm>
          <a:prstGeom prst="rect">
            <a:avLst/>
          </a:prstGeom>
        </p:spPr>
        <p:txBody>
          <a:bodyPr lIns="92677" tIns="46347" rIns="92677" bIns="46347">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ext Placeholder 8">
            <a:extLst>
              <a:ext uri="{FF2B5EF4-FFF2-40B4-BE49-F238E27FC236}">
                <a16:creationId xmlns:a16="http://schemas.microsoft.com/office/drawing/2014/main" xmlns="" id="{5DB65F34-5CE1-7A41-8B24-F11D9594794A}"/>
              </a:ext>
            </a:extLst>
          </p:cNvPr>
          <p:cNvSpPr>
            <a:spLocks noGrp="1"/>
          </p:cNvSpPr>
          <p:nvPr>
            <p:ph type="body" sz="quarter" idx="13"/>
          </p:nvPr>
        </p:nvSpPr>
        <p:spPr>
          <a:xfrm>
            <a:off x="858072" y="963553"/>
            <a:ext cx="10212258" cy="463551"/>
          </a:xfrm>
          <a:prstGeom prst="rect">
            <a:avLst/>
          </a:prstGeom>
        </p:spPr>
        <p:txBody>
          <a:bodyPr lIns="92677" tIns="46347" rIns="92677" bIns="46347">
            <a:noAutofit/>
          </a:bodyPr>
          <a:lstStyle>
            <a:lvl1pPr marL="0" indent="0">
              <a:buFontTx/>
              <a:buNone/>
              <a:defRPr>
                <a:solidFill>
                  <a:srgbClr val="00AAE7"/>
                </a:solidFill>
              </a:defRPr>
            </a:lvl1pPr>
          </a:lstStyle>
          <a:p>
            <a:pPr lvl="0"/>
            <a:r>
              <a:rPr lang="en-US" smtClean="0"/>
              <a:t>Click to edit Master text styles</a:t>
            </a:r>
          </a:p>
        </p:txBody>
      </p:sp>
      <p:sp>
        <p:nvSpPr>
          <p:cNvPr id="10" name="Footer Placeholder 9">
            <a:extLst>
              <a:ext uri="{FF2B5EF4-FFF2-40B4-BE49-F238E27FC236}">
                <a16:creationId xmlns:a16="http://schemas.microsoft.com/office/drawing/2014/main" xmlns="" id="{798E7471-E529-3847-B207-8F11960FDA62}"/>
              </a:ext>
            </a:extLst>
          </p:cNvPr>
          <p:cNvSpPr>
            <a:spLocks noGrp="1"/>
          </p:cNvSpPr>
          <p:nvPr>
            <p:ph type="ftr" sz="quarter" idx="14"/>
          </p:nvPr>
        </p:nvSpPr>
        <p:spPr>
          <a:xfrm>
            <a:off x="4134307" y="6356352"/>
            <a:ext cx="4212312" cy="365125"/>
          </a:xfrm>
          <a:prstGeom prst="rect">
            <a:avLst/>
          </a:prstGeom>
        </p:spPr>
        <p:txBody>
          <a:bodyPr lIns="92677" tIns="46347" rIns="92677" bIns="46347"/>
          <a:lstStyle/>
          <a:p>
            <a:pPr defTabSz="1234586"/>
            <a:endParaRPr lang="en-US" sz="2400" dirty="0">
              <a:solidFill>
                <a:srgbClr val="FFFFFF"/>
              </a:solidFill>
            </a:endParaRPr>
          </a:p>
        </p:txBody>
      </p:sp>
      <p:sp>
        <p:nvSpPr>
          <p:cNvPr id="11" name="Slide Number Placeholder 10">
            <a:extLst>
              <a:ext uri="{FF2B5EF4-FFF2-40B4-BE49-F238E27FC236}">
                <a16:creationId xmlns:a16="http://schemas.microsoft.com/office/drawing/2014/main" xmlns="" id="{77CC38CE-1828-3046-B0DB-55C8EB659EAF}"/>
              </a:ext>
            </a:extLst>
          </p:cNvPr>
          <p:cNvSpPr>
            <a:spLocks noGrp="1"/>
          </p:cNvSpPr>
          <p:nvPr>
            <p:ph type="sldNum" sz="quarter" idx="15"/>
          </p:nvPr>
        </p:nvSpPr>
        <p:spPr>
          <a:xfrm>
            <a:off x="10945389" y="6436929"/>
            <a:ext cx="1228249" cy="200503"/>
          </a:xfrm>
          <a:prstGeom prst="rect">
            <a:avLst/>
          </a:prstGeom>
        </p:spPr>
        <p:txBody>
          <a:bodyPr lIns="92677" tIns="46347" rIns="92677" bIns="46347"/>
          <a:lstStyle/>
          <a:p>
            <a:pPr defTabSz="1234586"/>
            <a:fld id="{512E2949-A7BC-824F-97F6-A1C29F11A3E2}" type="slidenum">
              <a:rPr lang="en-US" sz="2400" smtClean="0">
                <a:solidFill>
                  <a:srgbClr val="FFFFFF"/>
                </a:solidFill>
              </a:rPr>
              <a:pPr defTabSz="1234586"/>
              <a:t>‹#›</a:t>
            </a:fld>
            <a:endParaRPr lang="en-US" sz="2400" dirty="0">
              <a:solidFill>
                <a:srgbClr val="FFFFFF"/>
              </a:solidFill>
            </a:endParaRPr>
          </a:p>
        </p:txBody>
      </p:sp>
    </p:spTree>
    <p:extLst>
      <p:ext uri="{BB962C8B-B14F-4D97-AF65-F5344CB8AC3E}">
        <p14:creationId xmlns:p14="http://schemas.microsoft.com/office/powerpoint/2010/main" val="40086763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wo Content Layou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xmlns="" id="{4BA7D5AF-EEF0-234B-992E-BFE9B9CCB2AC}"/>
              </a:ext>
            </a:extLst>
          </p:cNvPr>
          <p:cNvSpPr>
            <a:spLocks noGrp="1"/>
          </p:cNvSpPr>
          <p:nvPr>
            <p:ph type="ftr" sz="quarter" idx="10"/>
          </p:nvPr>
        </p:nvSpPr>
        <p:spPr>
          <a:xfrm>
            <a:off x="4134307" y="6356352"/>
            <a:ext cx="4212312" cy="365125"/>
          </a:xfrm>
          <a:prstGeom prst="rect">
            <a:avLst/>
          </a:prstGeom>
        </p:spPr>
        <p:txBody>
          <a:bodyPr lIns="92677" tIns="46347" rIns="92677" bIns="46347"/>
          <a:lstStyle/>
          <a:p>
            <a:pPr defTabSz="1234586"/>
            <a:endParaRPr lang="en-US" sz="2400" dirty="0">
              <a:solidFill>
                <a:srgbClr val="FFFFFF"/>
              </a:solidFill>
            </a:endParaRPr>
          </a:p>
        </p:txBody>
      </p:sp>
      <p:sp>
        <p:nvSpPr>
          <p:cNvPr id="4" name="Slide Number Placeholder 3">
            <a:extLst>
              <a:ext uri="{FF2B5EF4-FFF2-40B4-BE49-F238E27FC236}">
                <a16:creationId xmlns:a16="http://schemas.microsoft.com/office/drawing/2014/main" xmlns="" id="{E3BC8057-AA4C-334F-AED3-04745629C423}"/>
              </a:ext>
            </a:extLst>
          </p:cNvPr>
          <p:cNvSpPr>
            <a:spLocks noGrp="1"/>
          </p:cNvSpPr>
          <p:nvPr>
            <p:ph type="sldNum" sz="quarter" idx="11"/>
          </p:nvPr>
        </p:nvSpPr>
        <p:spPr>
          <a:xfrm>
            <a:off x="10945389" y="6436929"/>
            <a:ext cx="1228249" cy="200503"/>
          </a:xfrm>
          <a:prstGeom prst="rect">
            <a:avLst/>
          </a:prstGeom>
        </p:spPr>
        <p:txBody>
          <a:bodyPr lIns="92677" tIns="46347" rIns="92677" bIns="46347"/>
          <a:lstStyle/>
          <a:p>
            <a:pPr defTabSz="1234586"/>
            <a:fld id="{512E2949-A7BC-824F-97F6-A1C29F11A3E2}" type="slidenum">
              <a:rPr lang="en-US" sz="2400" smtClean="0">
                <a:solidFill>
                  <a:srgbClr val="FFFFFF"/>
                </a:solidFill>
              </a:rPr>
              <a:pPr defTabSz="1234586"/>
              <a:t>‹#›</a:t>
            </a:fld>
            <a:endParaRPr lang="en-US" sz="2400" dirty="0">
              <a:solidFill>
                <a:srgbClr val="FFFFFF"/>
              </a:solidFill>
            </a:endParaRPr>
          </a:p>
        </p:txBody>
      </p:sp>
      <p:sp>
        <p:nvSpPr>
          <p:cNvPr id="5" name="Title 1">
            <a:extLst>
              <a:ext uri="{FF2B5EF4-FFF2-40B4-BE49-F238E27FC236}">
                <a16:creationId xmlns:a16="http://schemas.microsoft.com/office/drawing/2014/main" xmlns="" id="{1AF31858-2AF5-9948-BB36-F6C3522BE9DD}"/>
              </a:ext>
            </a:extLst>
          </p:cNvPr>
          <p:cNvSpPr>
            <a:spLocks noGrp="1"/>
          </p:cNvSpPr>
          <p:nvPr>
            <p:ph type="title"/>
          </p:nvPr>
        </p:nvSpPr>
        <p:spPr>
          <a:xfrm>
            <a:off x="858074" y="195077"/>
            <a:ext cx="10764796" cy="855407"/>
          </a:xfrm>
          <a:prstGeom prst="rect">
            <a:avLst/>
          </a:prstGeom>
        </p:spPr>
        <p:txBody>
          <a:bodyPr lIns="92677" tIns="46347" rIns="92677" bIns="46347"/>
          <a:lstStyle/>
          <a:p>
            <a:r>
              <a:rPr lang="en-US" smtClean="0"/>
              <a:t>Click to edit Master title style</a:t>
            </a:r>
            <a:endParaRPr lang="en-US" dirty="0"/>
          </a:p>
        </p:txBody>
      </p:sp>
      <p:sp>
        <p:nvSpPr>
          <p:cNvPr id="6" name="Text Placeholder 8">
            <a:extLst>
              <a:ext uri="{FF2B5EF4-FFF2-40B4-BE49-F238E27FC236}">
                <a16:creationId xmlns:a16="http://schemas.microsoft.com/office/drawing/2014/main" xmlns="" id="{BE97EC91-3DE9-4C4B-A113-FB1E24C179AF}"/>
              </a:ext>
            </a:extLst>
          </p:cNvPr>
          <p:cNvSpPr>
            <a:spLocks noGrp="1"/>
          </p:cNvSpPr>
          <p:nvPr>
            <p:ph type="body" sz="quarter" idx="13"/>
          </p:nvPr>
        </p:nvSpPr>
        <p:spPr>
          <a:xfrm>
            <a:off x="858072" y="963553"/>
            <a:ext cx="10212258" cy="463551"/>
          </a:xfrm>
          <a:prstGeom prst="rect">
            <a:avLst/>
          </a:prstGeom>
        </p:spPr>
        <p:txBody>
          <a:bodyPr lIns="92677" tIns="46347" rIns="92677" bIns="46347">
            <a:noAutofit/>
          </a:bodyPr>
          <a:lstStyle>
            <a:lvl1pPr marL="0" indent="0">
              <a:buFontTx/>
              <a:buNone/>
              <a:defRPr>
                <a:solidFill>
                  <a:srgbClr val="00AAE7"/>
                </a:solidFill>
              </a:defRPr>
            </a:lvl1pPr>
          </a:lstStyle>
          <a:p>
            <a:pPr lvl="0"/>
            <a:r>
              <a:rPr lang="en-US" smtClean="0"/>
              <a:t>Click to edit Master text styles</a:t>
            </a:r>
          </a:p>
        </p:txBody>
      </p:sp>
      <p:sp>
        <p:nvSpPr>
          <p:cNvPr id="8" name="Content Placeholder 2">
            <a:extLst>
              <a:ext uri="{FF2B5EF4-FFF2-40B4-BE49-F238E27FC236}">
                <a16:creationId xmlns:a16="http://schemas.microsoft.com/office/drawing/2014/main" xmlns="" id="{A4C5E36B-5306-9C4E-89DF-7B029EC79E7C}"/>
              </a:ext>
            </a:extLst>
          </p:cNvPr>
          <p:cNvSpPr>
            <a:spLocks noGrp="1"/>
          </p:cNvSpPr>
          <p:nvPr>
            <p:ph sz="half" idx="1"/>
          </p:nvPr>
        </p:nvSpPr>
        <p:spPr>
          <a:xfrm>
            <a:off x="858072" y="1825625"/>
            <a:ext cx="5304393" cy="4351339"/>
          </a:xfrm>
          <a:prstGeom prst="rect">
            <a:avLst/>
          </a:prstGeom>
        </p:spPr>
        <p:txBody>
          <a:bodyPr lIns="92677" tIns="46347" rIns="92677" bIns="46347"/>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3">
            <a:extLst>
              <a:ext uri="{FF2B5EF4-FFF2-40B4-BE49-F238E27FC236}">
                <a16:creationId xmlns:a16="http://schemas.microsoft.com/office/drawing/2014/main" xmlns="" id="{60395B19-6185-7943-81BD-1F6293DABF04}"/>
              </a:ext>
            </a:extLst>
          </p:cNvPr>
          <p:cNvSpPr>
            <a:spLocks noGrp="1"/>
          </p:cNvSpPr>
          <p:nvPr>
            <p:ph sz="half" idx="2"/>
          </p:nvPr>
        </p:nvSpPr>
        <p:spPr>
          <a:xfrm>
            <a:off x="6318468" y="1825625"/>
            <a:ext cx="5304393" cy="4351339"/>
          </a:xfrm>
          <a:prstGeom prst="rect">
            <a:avLst/>
          </a:prstGeom>
        </p:spPr>
        <p:txBody>
          <a:bodyPr lIns="92677" tIns="46347" rIns="92677" bIns="46347"/>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982620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Interior-Cover 5">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CC92F65B-CF31-784F-A24A-31D277C20AE1}"/>
              </a:ext>
            </a:extLst>
          </p:cNvPr>
          <p:cNvSpPr/>
          <p:nvPr userDrawn="1"/>
        </p:nvSpPr>
        <p:spPr>
          <a:xfrm>
            <a:off x="8" y="22"/>
            <a:ext cx="12480925" cy="6857999"/>
          </a:xfrm>
          <a:prstGeom prst="rect">
            <a:avLst/>
          </a:prstGeom>
          <a:solidFill>
            <a:srgbClr val="003E6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593" tIns="46303" rIns="92593" bIns="46303" rtlCol="0" anchor="ctr"/>
          <a:lstStyle/>
          <a:p>
            <a:pPr algn="ctr" defTabSz="925978"/>
            <a:endParaRPr lang="en-US" sz="2400" dirty="0">
              <a:solidFill>
                <a:srgbClr val="FFFFFF"/>
              </a:solidFill>
            </a:endParaRPr>
          </a:p>
        </p:txBody>
      </p:sp>
      <p:pic>
        <p:nvPicPr>
          <p:cNvPr id="7" name="Picture 6">
            <a:extLst>
              <a:ext uri="{FF2B5EF4-FFF2-40B4-BE49-F238E27FC236}">
                <a16:creationId xmlns:a16="http://schemas.microsoft.com/office/drawing/2014/main" xmlns="" id="{DE254A45-9152-4849-A6A9-A5A8125E78C3}"/>
              </a:ext>
            </a:extLst>
          </p:cNvPr>
          <p:cNvPicPr>
            <a:picLocks noChangeAspect="1"/>
          </p:cNvPicPr>
          <p:nvPr userDrawn="1"/>
        </p:nvPicPr>
        <p:blipFill>
          <a:blip r:embed="rId2">
            <a:alphaModFix amt="15000"/>
            <a:extLst>
              <a:ext uri="{28A0092B-C50C-407E-A947-70E740481C1C}">
                <a14:useLocalDpi xmlns:a14="http://schemas.microsoft.com/office/drawing/2010/main" val="0"/>
              </a:ext>
            </a:extLst>
          </a:blip>
          <a:stretch>
            <a:fillRect/>
          </a:stretch>
        </p:blipFill>
        <p:spPr>
          <a:xfrm>
            <a:off x="8" y="0"/>
            <a:ext cx="12480925" cy="6858000"/>
          </a:xfrm>
          <a:prstGeom prst="rect">
            <a:avLst/>
          </a:prstGeom>
        </p:spPr>
      </p:pic>
      <p:sp>
        <p:nvSpPr>
          <p:cNvPr id="8" name="Rectangle 7">
            <a:extLst>
              <a:ext uri="{FF2B5EF4-FFF2-40B4-BE49-F238E27FC236}">
                <a16:creationId xmlns:a16="http://schemas.microsoft.com/office/drawing/2014/main" xmlns="" id="{FC0ECD21-C732-7F41-941B-4382772D5C50}"/>
              </a:ext>
            </a:extLst>
          </p:cNvPr>
          <p:cNvSpPr/>
          <p:nvPr userDrawn="1"/>
        </p:nvSpPr>
        <p:spPr>
          <a:xfrm>
            <a:off x="8" y="5367837"/>
            <a:ext cx="12480925" cy="1472897"/>
          </a:xfrm>
          <a:prstGeom prst="rect">
            <a:avLst/>
          </a:prstGeom>
          <a:solidFill>
            <a:srgbClr val="003E69">
              <a:alpha val="76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593" tIns="46303" rIns="92593" bIns="46303" rtlCol="0" anchor="ctr"/>
          <a:lstStyle/>
          <a:p>
            <a:pPr algn="ctr" defTabSz="925978"/>
            <a:endParaRPr lang="en-US" sz="2400">
              <a:solidFill>
                <a:srgbClr val="FFFFFF"/>
              </a:solidFill>
            </a:endParaRPr>
          </a:p>
        </p:txBody>
      </p:sp>
      <p:pic>
        <p:nvPicPr>
          <p:cNvPr id="9" name="Picture 8">
            <a:extLst>
              <a:ext uri="{FF2B5EF4-FFF2-40B4-BE49-F238E27FC236}">
                <a16:creationId xmlns:a16="http://schemas.microsoft.com/office/drawing/2014/main" xmlns="" id="{49C8C364-2F1A-7C4E-ACEB-5A374B155A6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5493" y="5665427"/>
            <a:ext cx="2638014" cy="914400"/>
          </a:xfrm>
          <a:prstGeom prst="rect">
            <a:avLst/>
          </a:prstGeom>
        </p:spPr>
      </p:pic>
      <p:cxnSp>
        <p:nvCxnSpPr>
          <p:cNvPr id="10" name="Straight Connector 9">
            <a:extLst>
              <a:ext uri="{FF2B5EF4-FFF2-40B4-BE49-F238E27FC236}">
                <a16:creationId xmlns:a16="http://schemas.microsoft.com/office/drawing/2014/main" xmlns="" id="{1CBAAAE6-ED3B-274E-AE99-5E85E9C69EC3}"/>
              </a:ext>
            </a:extLst>
          </p:cNvPr>
          <p:cNvCxnSpPr>
            <a:cxnSpLocks/>
          </p:cNvCxnSpPr>
          <p:nvPr userDrawn="1"/>
        </p:nvCxnSpPr>
        <p:spPr>
          <a:xfrm>
            <a:off x="8" y="5346737"/>
            <a:ext cx="12480925" cy="0"/>
          </a:xfrm>
          <a:prstGeom prst="line">
            <a:avLst/>
          </a:prstGeom>
          <a:ln w="25400">
            <a:solidFill>
              <a:srgbClr val="00AAE7"/>
            </a:solidFill>
          </a:ln>
        </p:spPr>
        <p:style>
          <a:lnRef idx="1">
            <a:schemeClr val="accent1"/>
          </a:lnRef>
          <a:fillRef idx="0">
            <a:schemeClr val="accent1"/>
          </a:fillRef>
          <a:effectRef idx="0">
            <a:schemeClr val="accent1"/>
          </a:effectRef>
          <a:fontRef idx="minor">
            <a:schemeClr val="tx1"/>
          </a:fontRef>
        </p:style>
      </p:cxnSp>
      <p:sp>
        <p:nvSpPr>
          <p:cNvPr id="5" name="Text Placeholder 15">
            <a:extLst>
              <a:ext uri="{FF2B5EF4-FFF2-40B4-BE49-F238E27FC236}">
                <a16:creationId xmlns:a16="http://schemas.microsoft.com/office/drawing/2014/main" xmlns="" id="{63D95818-EE53-B64C-9BBA-DF3D1EEF9DDF}"/>
              </a:ext>
            </a:extLst>
          </p:cNvPr>
          <p:cNvSpPr>
            <a:spLocks noGrp="1"/>
          </p:cNvSpPr>
          <p:nvPr>
            <p:ph type="body" sz="quarter" idx="10"/>
          </p:nvPr>
        </p:nvSpPr>
        <p:spPr>
          <a:xfrm>
            <a:off x="1965039" y="-7140"/>
            <a:ext cx="8341093" cy="5374971"/>
          </a:xfrm>
          <a:prstGeom prst="rect">
            <a:avLst/>
          </a:prstGeom>
        </p:spPr>
        <p:txBody>
          <a:bodyPr lIns="92677" tIns="46347" rIns="92677" bIns="46347" anchor="ctr" anchorCtr="0">
            <a:normAutofit/>
          </a:bodyPr>
          <a:lstStyle>
            <a:lvl1pPr marL="0" indent="0">
              <a:buFontTx/>
              <a:buNone/>
              <a:defRPr sz="4900" b="0" i="0">
                <a:solidFill>
                  <a:srgbClr val="E2E3E4"/>
                </a:solidFill>
                <a:latin typeface="Calibri Light" panose="020F0502020204030204" pitchFamily="34" charset="0"/>
                <a:cs typeface="Calibri Light" panose="020F0502020204030204" pitchFamily="34" charset="0"/>
              </a:defRPr>
            </a:lvl1pPr>
          </a:lstStyle>
          <a:p>
            <a:pPr lvl="0"/>
            <a:r>
              <a:rPr lang="en-US" smtClean="0"/>
              <a:t>Click to edit Master text styles</a:t>
            </a:r>
          </a:p>
        </p:txBody>
      </p:sp>
    </p:spTree>
    <p:extLst>
      <p:ext uri="{BB962C8B-B14F-4D97-AF65-F5344CB8AC3E}">
        <p14:creationId xmlns:p14="http://schemas.microsoft.com/office/powerpoint/2010/main" val="4127859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85907" y="4406901"/>
            <a:ext cx="10608786" cy="1362075"/>
          </a:xfrm>
        </p:spPr>
        <p:txBody>
          <a:bodyPr anchor="t"/>
          <a:lstStyle>
            <a:lvl1pPr algn="l">
              <a:defRPr sz="4100" b="1" cap="all"/>
            </a:lvl1pPr>
          </a:lstStyle>
          <a:p>
            <a:r>
              <a:rPr lang="en-US" smtClean="0"/>
              <a:t>Click to edit Master title style</a:t>
            </a:r>
            <a:endParaRPr lang="en-US"/>
          </a:p>
        </p:txBody>
      </p:sp>
      <p:sp>
        <p:nvSpPr>
          <p:cNvPr id="3" name="Text Placeholder 2"/>
          <p:cNvSpPr>
            <a:spLocks noGrp="1"/>
          </p:cNvSpPr>
          <p:nvPr>
            <p:ph type="body" idx="1"/>
          </p:nvPr>
        </p:nvSpPr>
        <p:spPr>
          <a:xfrm>
            <a:off x="985907" y="2906721"/>
            <a:ext cx="10608786" cy="1500187"/>
          </a:xfrm>
        </p:spPr>
        <p:txBody>
          <a:bodyPr anchor="b"/>
          <a:lstStyle>
            <a:lvl1pPr marL="0" indent="0">
              <a:buNone/>
              <a:defRPr sz="2000">
                <a:solidFill>
                  <a:schemeClr val="tx1">
                    <a:tint val="75000"/>
                  </a:schemeClr>
                </a:solidFill>
              </a:defRPr>
            </a:lvl1pPr>
            <a:lvl2pPr marL="456531" indent="0">
              <a:buNone/>
              <a:defRPr sz="1800">
                <a:solidFill>
                  <a:schemeClr val="tx1">
                    <a:tint val="75000"/>
                  </a:schemeClr>
                </a:solidFill>
              </a:defRPr>
            </a:lvl2pPr>
            <a:lvl3pPr marL="913045" indent="0">
              <a:buNone/>
              <a:defRPr sz="1600">
                <a:solidFill>
                  <a:schemeClr val="tx1">
                    <a:tint val="75000"/>
                  </a:schemeClr>
                </a:solidFill>
              </a:defRPr>
            </a:lvl3pPr>
            <a:lvl4pPr marL="1369574" indent="0">
              <a:buNone/>
              <a:defRPr sz="1400">
                <a:solidFill>
                  <a:schemeClr val="tx1">
                    <a:tint val="75000"/>
                  </a:schemeClr>
                </a:solidFill>
              </a:defRPr>
            </a:lvl4pPr>
            <a:lvl5pPr marL="1826096" indent="0">
              <a:buNone/>
              <a:defRPr sz="1400">
                <a:solidFill>
                  <a:schemeClr val="tx1">
                    <a:tint val="75000"/>
                  </a:schemeClr>
                </a:solidFill>
              </a:defRPr>
            </a:lvl5pPr>
            <a:lvl6pPr marL="2282625" indent="0">
              <a:buNone/>
              <a:defRPr sz="1400">
                <a:solidFill>
                  <a:schemeClr val="tx1">
                    <a:tint val="75000"/>
                  </a:schemeClr>
                </a:solidFill>
              </a:defRPr>
            </a:lvl6pPr>
            <a:lvl7pPr marL="2739146" indent="0">
              <a:buNone/>
              <a:defRPr sz="1400">
                <a:solidFill>
                  <a:schemeClr val="tx1">
                    <a:tint val="75000"/>
                  </a:schemeClr>
                </a:solidFill>
              </a:defRPr>
            </a:lvl7pPr>
            <a:lvl8pPr marL="3195672" indent="0">
              <a:buNone/>
              <a:defRPr sz="1400">
                <a:solidFill>
                  <a:schemeClr val="tx1">
                    <a:tint val="75000"/>
                  </a:schemeClr>
                </a:solidFill>
              </a:defRPr>
            </a:lvl8pPr>
            <a:lvl9pPr marL="365219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994DD8-3AE7-427C-BEAF-B3DDFBA6C356}" type="datetimeFigureOut">
              <a:rPr lang="en-US" smtClean="0"/>
              <a:t>2/14/2019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F33742-E28C-4DD6-8C91-5B577561CD7D}" type="slidenum">
              <a:rPr lang="en-US" smtClean="0"/>
              <a:t>‹#›</a:t>
            </a:fld>
            <a:endParaRPr lang="en-US"/>
          </a:p>
        </p:txBody>
      </p:sp>
    </p:spTree>
    <p:extLst>
      <p:ext uri="{BB962C8B-B14F-4D97-AF65-F5344CB8AC3E}">
        <p14:creationId xmlns:p14="http://schemas.microsoft.com/office/powerpoint/2010/main" val="6424330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5_Title Only">
    <p:spTree>
      <p:nvGrpSpPr>
        <p:cNvPr id="1" name=""/>
        <p:cNvGrpSpPr/>
        <p:nvPr/>
      </p:nvGrpSpPr>
      <p:grpSpPr>
        <a:xfrm>
          <a:off x="0" y="0"/>
          <a:ext cx="0" cy="0"/>
          <a:chOff x="0" y="0"/>
          <a:chExt cx="0" cy="0"/>
        </a:xfrm>
      </p:grpSpPr>
      <p:cxnSp>
        <p:nvCxnSpPr>
          <p:cNvPr id="29" name="Straight Connector 28"/>
          <p:cNvCxnSpPr/>
          <p:nvPr userDrawn="1"/>
        </p:nvCxnSpPr>
        <p:spPr>
          <a:xfrm>
            <a:off x="2578403" y="271783"/>
            <a:ext cx="0" cy="34626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639766" y="230739"/>
            <a:ext cx="9596139" cy="461497"/>
          </a:xfrm>
          <a:prstGeom prst="rect">
            <a:avLst/>
          </a:prstGeom>
          <a:noFill/>
        </p:spPr>
        <p:txBody>
          <a:bodyPr wrap="square" lIns="91219" tIns="45612" rIns="91219" bIns="45612" rtlCol="0" anchor="ctr">
            <a:spAutoFit/>
          </a:bodyPr>
          <a:lstStyle>
            <a:lvl1pPr algn="l">
              <a:defRPr lang="en-GB" sz="2400">
                <a:latin typeface="+mn-lt"/>
                <a:ea typeface="+mn-ea"/>
                <a:cs typeface="+mn-cs"/>
              </a:defRPr>
            </a:lvl1pPr>
          </a:lstStyle>
          <a:p>
            <a:pPr marL="0" lvl="0" algn="l"/>
            <a:r>
              <a:rPr lang="en-US" dirty="0" smtClean="0"/>
              <a:t>Click to edit Master title style</a:t>
            </a:r>
            <a:endParaRPr lang="en-GB" dirty="0"/>
          </a:p>
        </p:txBody>
      </p:sp>
      <p:sp>
        <p:nvSpPr>
          <p:cNvPr id="4" name="TextBox 3"/>
          <p:cNvSpPr txBox="1"/>
          <p:nvPr userDrawn="1"/>
        </p:nvSpPr>
        <p:spPr>
          <a:xfrm>
            <a:off x="408559" y="1917185"/>
            <a:ext cx="11447815" cy="4103507"/>
          </a:xfrm>
          <a:prstGeom prst="rect">
            <a:avLst/>
          </a:prstGeom>
          <a:noFill/>
        </p:spPr>
        <p:txBody>
          <a:bodyPr wrap="square" lIns="179562" tIns="179562" rIns="179562" bIns="179562" rtlCol="0" anchor="ctr">
            <a:noAutofit/>
          </a:bodyPr>
          <a:lstStyle/>
          <a:p>
            <a:pPr defTabSz="1233849">
              <a:lnSpc>
                <a:spcPct val="85000"/>
              </a:lnSpc>
            </a:pPr>
            <a:endParaRPr lang="en-US" sz="1600" dirty="0">
              <a:solidFill>
                <a:prstClr val="black"/>
              </a:solidFill>
            </a:endParaRPr>
          </a:p>
        </p:txBody>
      </p:sp>
      <p:sp>
        <p:nvSpPr>
          <p:cNvPr id="30" name="Text Placeholder 29"/>
          <p:cNvSpPr>
            <a:spLocks noGrp="1"/>
          </p:cNvSpPr>
          <p:nvPr>
            <p:ph type="body" sz="quarter" idx="10"/>
          </p:nvPr>
        </p:nvSpPr>
        <p:spPr>
          <a:xfrm>
            <a:off x="840558" y="2061185"/>
            <a:ext cx="10583928" cy="3455187"/>
          </a:xfrm>
          <a:prstGeom prst="rect">
            <a:avLst/>
          </a:prstGeom>
        </p:spPr>
        <p:txBody>
          <a:bodyPr lIns="110286" tIns="55146" rIns="110286" bIns="55146"/>
          <a:lstStyle>
            <a:lvl1pPr>
              <a:defRPr sz="3100"/>
            </a:lvl1pPr>
            <a:lvl2pPr>
              <a:defRPr sz="2800"/>
            </a:lvl2pPr>
            <a:lvl3pPr>
              <a:defRPr sz="2400"/>
            </a:lvl3pPr>
            <a:lvl4pPr>
              <a:defRPr sz="22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5" name="Picture 4" descr="Ambry_logo_cmyk.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4580" y="70973"/>
            <a:ext cx="2159966" cy="766360"/>
          </a:xfrm>
          <a:prstGeom prst="rect">
            <a:avLst/>
          </a:prstGeom>
        </p:spPr>
      </p:pic>
    </p:spTree>
    <p:extLst>
      <p:ext uri="{BB962C8B-B14F-4D97-AF65-F5344CB8AC3E}">
        <p14:creationId xmlns:p14="http://schemas.microsoft.com/office/powerpoint/2010/main" val="320334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4_Title Only">
    <p:spTree>
      <p:nvGrpSpPr>
        <p:cNvPr id="1" name=""/>
        <p:cNvGrpSpPr/>
        <p:nvPr/>
      </p:nvGrpSpPr>
      <p:grpSpPr>
        <a:xfrm>
          <a:off x="0" y="0"/>
          <a:ext cx="0" cy="0"/>
          <a:chOff x="0" y="0"/>
          <a:chExt cx="0" cy="0"/>
        </a:xfrm>
      </p:grpSpPr>
      <p:cxnSp>
        <p:nvCxnSpPr>
          <p:cNvPr id="29" name="Straight Connector 28"/>
          <p:cNvCxnSpPr/>
          <p:nvPr userDrawn="1"/>
        </p:nvCxnSpPr>
        <p:spPr>
          <a:xfrm>
            <a:off x="2578403" y="271783"/>
            <a:ext cx="0" cy="34626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639766" y="230725"/>
            <a:ext cx="9596139" cy="461515"/>
          </a:xfrm>
          <a:prstGeom prst="rect">
            <a:avLst/>
          </a:prstGeom>
          <a:noFill/>
        </p:spPr>
        <p:txBody>
          <a:bodyPr wrap="square" lIns="91234" tIns="45620" rIns="91234" bIns="45620" rtlCol="0" anchor="ctr">
            <a:spAutoFit/>
          </a:bodyPr>
          <a:lstStyle>
            <a:lvl1pPr algn="l">
              <a:defRPr lang="en-GB" sz="2400">
                <a:latin typeface="+mn-lt"/>
                <a:ea typeface="+mn-ea"/>
                <a:cs typeface="+mn-cs"/>
              </a:defRPr>
            </a:lvl1pPr>
          </a:lstStyle>
          <a:p>
            <a:pPr marL="0" lvl="0" algn="l"/>
            <a:r>
              <a:rPr lang="en-US" dirty="0" smtClean="0"/>
              <a:t>Click to edit Master title style</a:t>
            </a:r>
            <a:endParaRPr lang="en-GB" dirty="0"/>
          </a:p>
        </p:txBody>
      </p:sp>
      <p:sp>
        <p:nvSpPr>
          <p:cNvPr id="4" name="TextBox 3"/>
          <p:cNvSpPr txBox="1"/>
          <p:nvPr userDrawn="1"/>
        </p:nvSpPr>
        <p:spPr>
          <a:xfrm>
            <a:off x="408559" y="1917185"/>
            <a:ext cx="11447815" cy="4103507"/>
          </a:xfrm>
          <a:prstGeom prst="rect">
            <a:avLst/>
          </a:prstGeom>
          <a:noFill/>
        </p:spPr>
        <p:txBody>
          <a:bodyPr wrap="square" lIns="179593" tIns="179593" rIns="179593" bIns="179593" rtlCol="0" anchor="ctr">
            <a:noAutofit/>
          </a:bodyPr>
          <a:lstStyle/>
          <a:p>
            <a:pPr defTabSz="1234058">
              <a:lnSpc>
                <a:spcPct val="85000"/>
              </a:lnSpc>
            </a:pPr>
            <a:endParaRPr lang="en-US" sz="1600" dirty="0">
              <a:solidFill>
                <a:prstClr val="black"/>
              </a:solidFill>
            </a:endParaRPr>
          </a:p>
        </p:txBody>
      </p:sp>
      <p:sp>
        <p:nvSpPr>
          <p:cNvPr id="30" name="Text Placeholder 29"/>
          <p:cNvSpPr>
            <a:spLocks noGrp="1"/>
          </p:cNvSpPr>
          <p:nvPr>
            <p:ph type="body" sz="quarter" idx="10"/>
          </p:nvPr>
        </p:nvSpPr>
        <p:spPr>
          <a:xfrm>
            <a:off x="840558" y="2061181"/>
            <a:ext cx="10583928" cy="3455187"/>
          </a:xfrm>
          <a:prstGeom prst="rect">
            <a:avLst/>
          </a:prstGeom>
        </p:spPr>
        <p:txBody>
          <a:bodyPr lIns="110295" tIns="55150" rIns="110295" bIns="55150"/>
          <a:lstStyle>
            <a:lvl1pPr>
              <a:defRPr sz="3100"/>
            </a:lvl1pPr>
            <a:lvl2pPr>
              <a:defRPr sz="2800"/>
            </a:lvl2pPr>
            <a:lvl3pPr>
              <a:defRPr sz="2400"/>
            </a:lvl3pPr>
            <a:lvl4pPr>
              <a:defRPr sz="22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5" name="Picture 4" descr="Ambry_logo_cmyk.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4577" y="70969"/>
            <a:ext cx="2159966" cy="766360"/>
          </a:xfrm>
          <a:prstGeom prst="rect">
            <a:avLst/>
          </a:prstGeom>
        </p:spPr>
      </p:pic>
    </p:spTree>
    <p:extLst>
      <p:ext uri="{BB962C8B-B14F-4D97-AF65-F5344CB8AC3E}">
        <p14:creationId xmlns:p14="http://schemas.microsoft.com/office/powerpoint/2010/main" val="2721852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64559" y="169153"/>
            <a:ext cx="11951807" cy="584627"/>
          </a:xfrm>
          <a:prstGeom prst="rect">
            <a:avLst/>
          </a:prstGeom>
          <a:noFill/>
        </p:spPr>
        <p:txBody>
          <a:bodyPr wrap="square" lIns="91291" tIns="45651" rIns="91291" bIns="45651" rtlCol="0" anchor="ctr">
            <a:spAutoFit/>
          </a:bodyPr>
          <a:lstStyle>
            <a:lvl1pPr algn="ctr">
              <a:defRPr lang="en-GB" sz="3200">
                <a:solidFill>
                  <a:srgbClr val="2D2D2C"/>
                </a:solidFill>
                <a:latin typeface="+mj-lt"/>
                <a:ea typeface="+mn-ea"/>
                <a:cs typeface="+mn-cs"/>
              </a:defRPr>
            </a:lvl1pPr>
          </a:lstStyle>
          <a:p>
            <a:pPr marL="0" lvl="0" algn="l"/>
            <a:r>
              <a:rPr lang="en-US" dirty="0" smtClean="0"/>
              <a:t>Click to edit Master title style</a:t>
            </a:r>
            <a:endParaRPr lang="en-GB" dirty="0"/>
          </a:p>
        </p:txBody>
      </p:sp>
      <p:sp>
        <p:nvSpPr>
          <p:cNvPr id="30" name="Text Placeholder 29"/>
          <p:cNvSpPr>
            <a:spLocks noGrp="1"/>
          </p:cNvSpPr>
          <p:nvPr>
            <p:ph type="body" sz="quarter" idx="10"/>
          </p:nvPr>
        </p:nvSpPr>
        <p:spPr>
          <a:xfrm>
            <a:off x="264559" y="1629225"/>
            <a:ext cx="10583928" cy="3455187"/>
          </a:xfrm>
          <a:prstGeom prst="rect">
            <a:avLst/>
          </a:prstGeom>
        </p:spPr>
        <p:txBody>
          <a:bodyPr lIns="91307" tIns="45655" rIns="91307" bIns="45655"/>
          <a:lstStyle>
            <a:lvl1pPr>
              <a:defRPr sz="2400">
                <a:solidFill>
                  <a:srgbClr val="2D2D2C"/>
                </a:solidFill>
              </a:defRPr>
            </a:lvl1pPr>
            <a:lvl2pPr>
              <a:defRPr sz="2200">
                <a:solidFill>
                  <a:srgbClr val="2D2D2C"/>
                </a:solidFill>
              </a:defRPr>
            </a:lvl2pPr>
            <a:lvl3pPr>
              <a:defRPr sz="2000">
                <a:solidFill>
                  <a:srgbClr val="2D2D2C"/>
                </a:solidFill>
              </a:defRPr>
            </a:lvl3pPr>
            <a:lvl4pPr>
              <a:defRPr sz="2000">
                <a:solidFill>
                  <a:srgbClr val="2D2D2C"/>
                </a:solidFill>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3" name="Picture 2" descr="Ambry_logo_RGB.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2562" y="6370349"/>
            <a:ext cx="2087966" cy="370259"/>
          </a:xfrm>
          <a:prstGeom prst="rect">
            <a:avLst/>
          </a:prstGeom>
        </p:spPr>
      </p:pic>
    </p:spTree>
    <p:extLst>
      <p:ext uri="{BB962C8B-B14F-4D97-AF65-F5344CB8AC3E}">
        <p14:creationId xmlns:p14="http://schemas.microsoft.com/office/powerpoint/2010/main" val="1803264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Title 1"/>
          <p:cNvSpPr>
            <a:spLocks noGrp="1"/>
          </p:cNvSpPr>
          <p:nvPr>
            <p:ph type="title"/>
          </p:nvPr>
        </p:nvSpPr>
        <p:spPr>
          <a:xfrm>
            <a:off x="264558" y="169153"/>
            <a:ext cx="12023806" cy="584627"/>
          </a:xfrm>
          <a:prstGeom prst="rect">
            <a:avLst/>
          </a:prstGeom>
          <a:noFill/>
        </p:spPr>
        <p:txBody>
          <a:bodyPr wrap="square" lIns="91291" tIns="45651" rIns="91291" bIns="45651" rtlCol="0" anchor="ctr">
            <a:spAutoFit/>
          </a:bodyPr>
          <a:lstStyle>
            <a:lvl1pPr algn="ctr">
              <a:defRPr lang="en-GB" sz="3200">
                <a:solidFill>
                  <a:srgbClr val="2D2D2C"/>
                </a:solidFill>
                <a:latin typeface="+mj-lt"/>
                <a:ea typeface="+mn-ea"/>
                <a:cs typeface="+mn-cs"/>
              </a:defRPr>
            </a:lvl1pPr>
          </a:lstStyle>
          <a:p>
            <a:pPr marL="0" lvl="0" algn="l"/>
            <a:r>
              <a:rPr lang="en-US" dirty="0" smtClean="0"/>
              <a:t>Click to edit Master title style</a:t>
            </a:r>
            <a:endParaRPr lang="en-GB" dirty="0"/>
          </a:p>
        </p:txBody>
      </p:sp>
      <p:pic>
        <p:nvPicPr>
          <p:cNvPr id="9" name="Picture 8" descr="Ambry_logo_RGB.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2562" y="6370349"/>
            <a:ext cx="2087966" cy="370259"/>
          </a:xfrm>
          <a:prstGeom prst="rect">
            <a:avLst/>
          </a:prstGeom>
        </p:spPr>
      </p:pic>
    </p:spTree>
    <p:extLst>
      <p:ext uri="{BB962C8B-B14F-4D97-AF65-F5344CB8AC3E}">
        <p14:creationId xmlns:p14="http://schemas.microsoft.com/office/powerpoint/2010/main" val="2870954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8" name="Text Placeholder 29"/>
          <p:cNvSpPr>
            <a:spLocks noGrp="1"/>
          </p:cNvSpPr>
          <p:nvPr>
            <p:ph type="body" sz="quarter" idx="10"/>
          </p:nvPr>
        </p:nvSpPr>
        <p:spPr>
          <a:xfrm>
            <a:off x="264571" y="1629621"/>
            <a:ext cx="5183915" cy="3455187"/>
          </a:xfrm>
          <a:prstGeom prst="rect">
            <a:avLst/>
          </a:prstGeom>
        </p:spPr>
        <p:txBody>
          <a:bodyPr lIns="91307" tIns="45655" rIns="91307" bIns="45655"/>
          <a:lstStyle>
            <a:lvl1pPr>
              <a:defRPr sz="2400">
                <a:solidFill>
                  <a:srgbClr val="2D2D2C"/>
                </a:solidFill>
              </a:defRPr>
            </a:lvl1pPr>
            <a:lvl2pPr>
              <a:defRPr sz="2200">
                <a:solidFill>
                  <a:srgbClr val="2D2D2C"/>
                </a:solidFill>
              </a:defRPr>
            </a:lvl2pPr>
            <a:lvl3pPr>
              <a:defRPr sz="2000">
                <a:solidFill>
                  <a:srgbClr val="2D2D2C"/>
                </a:solidFill>
              </a:defRPr>
            </a:lvl3pPr>
            <a:lvl4pPr>
              <a:defRPr sz="2000">
                <a:solidFill>
                  <a:srgbClr val="2D2D2C"/>
                </a:solidFill>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29" name="Text Placeholder 29"/>
          <p:cNvSpPr>
            <a:spLocks noGrp="1"/>
          </p:cNvSpPr>
          <p:nvPr>
            <p:ph type="body" sz="quarter" idx="11"/>
          </p:nvPr>
        </p:nvSpPr>
        <p:spPr>
          <a:xfrm>
            <a:off x="5880479" y="1629621"/>
            <a:ext cx="5183915" cy="3455187"/>
          </a:xfrm>
          <a:prstGeom prst="rect">
            <a:avLst/>
          </a:prstGeom>
        </p:spPr>
        <p:txBody>
          <a:bodyPr lIns="91307" tIns="45655" rIns="91307" bIns="45655"/>
          <a:lstStyle>
            <a:lvl1pPr>
              <a:defRPr sz="2400">
                <a:solidFill>
                  <a:srgbClr val="2D2D2C"/>
                </a:solidFill>
              </a:defRPr>
            </a:lvl1pPr>
            <a:lvl2pPr>
              <a:defRPr sz="2200">
                <a:solidFill>
                  <a:srgbClr val="2D2D2C"/>
                </a:solidFill>
              </a:defRPr>
            </a:lvl2pPr>
            <a:lvl3pPr>
              <a:defRPr sz="2000">
                <a:solidFill>
                  <a:srgbClr val="2D2D2C"/>
                </a:solidFill>
              </a:defRPr>
            </a:lvl3pPr>
            <a:lvl4pPr>
              <a:defRPr sz="2000">
                <a:solidFill>
                  <a:srgbClr val="2D2D2C"/>
                </a:solidFill>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itle 1"/>
          <p:cNvSpPr>
            <a:spLocks noGrp="1"/>
          </p:cNvSpPr>
          <p:nvPr>
            <p:ph type="title"/>
          </p:nvPr>
        </p:nvSpPr>
        <p:spPr>
          <a:xfrm>
            <a:off x="264558" y="169153"/>
            <a:ext cx="12023806" cy="584627"/>
          </a:xfrm>
          <a:prstGeom prst="rect">
            <a:avLst/>
          </a:prstGeom>
          <a:noFill/>
        </p:spPr>
        <p:txBody>
          <a:bodyPr wrap="square" lIns="91291" tIns="45651" rIns="91291" bIns="45651" rtlCol="0" anchor="ctr">
            <a:spAutoFit/>
          </a:bodyPr>
          <a:lstStyle>
            <a:lvl1pPr algn="ctr">
              <a:defRPr lang="en-GB" sz="3200">
                <a:solidFill>
                  <a:srgbClr val="2D2D2C"/>
                </a:solidFill>
                <a:latin typeface="+mj-lt"/>
                <a:ea typeface="+mn-ea"/>
                <a:cs typeface="+mn-cs"/>
              </a:defRPr>
            </a:lvl1pPr>
          </a:lstStyle>
          <a:p>
            <a:pPr marL="0" lvl="0" algn="l"/>
            <a:r>
              <a:rPr lang="en-US" dirty="0" smtClean="0"/>
              <a:t>Click to edit Master title style</a:t>
            </a:r>
            <a:endParaRPr lang="en-GB" dirty="0"/>
          </a:p>
        </p:txBody>
      </p:sp>
      <p:pic>
        <p:nvPicPr>
          <p:cNvPr id="11" name="Picture 10" descr="Ambry_logo_RGB.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2562" y="6370349"/>
            <a:ext cx="2087966" cy="370259"/>
          </a:xfrm>
          <a:prstGeom prst="rect">
            <a:avLst/>
          </a:prstGeom>
        </p:spPr>
      </p:pic>
    </p:spTree>
    <p:extLst>
      <p:ext uri="{BB962C8B-B14F-4D97-AF65-F5344CB8AC3E}">
        <p14:creationId xmlns:p14="http://schemas.microsoft.com/office/powerpoint/2010/main" val="1837189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264559" y="169153"/>
            <a:ext cx="11951807" cy="584627"/>
          </a:xfrm>
          <a:prstGeom prst="rect">
            <a:avLst/>
          </a:prstGeom>
          <a:noFill/>
        </p:spPr>
        <p:txBody>
          <a:bodyPr wrap="square" lIns="91291" tIns="45651" rIns="91291" bIns="45651" rtlCol="0" anchor="ctr">
            <a:spAutoFit/>
          </a:bodyPr>
          <a:lstStyle>
            <a:lvl1pPr algn="ctr">
              <a:defRPr lang="en-GB" sz="3200">
                <a:solidFill>
                  <a:schemeClr val="accent1">
                    <a:lumMod val="50000"/>
                  </a:schemeClr>
                </a:solidFill>
                <a:latin typeface="+mj-lt"/>
                <a:ea typeface="+mn-ea"/>
                <a:cs typeface="+mn-cs"/>
              </a:defRPr>
            </a:lvl1pPr>
          </a:lstStyle>
          <a:p>
            <a:pPr marL="0" lvl="0" algn="l"/>
            <a:r>
              <a:rPr lang="en-US" dirty="0" smtClean="0"/>
              <a:t>Click to edit Master title style</a:t>
            </a:r>
            <a:endParaRPr lang="en-GB" dirty="0"/>
          </a:p>
        </p:txBody>
      </p:sp>
      <p:pic>
        <p:nvPicPr>
          <p:cNvPr id="6" name="Picture 5" descr="Ambry_logo_RGB.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2562" y="6370349"/>
            <a:ext cx="2087966" cy="370259"/>
          </a:xfrm>
          <a:prstGeom prst="rect">
            <a:avLst/>
          </a:prstGeom>
        </p:spPr>
      </p:pic>
    </p:spTree>
    <p:extLst>
      <p:ext uri="{BB962C8B-B14F-4D97-AF65-F5344CB8AC3E}">
        <p14:creationId xmlns:p14="http://schemas.microsoft.com/office/powerpoint/2010/main" val="3728210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6790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F6F7A758-12CD-9B48-BD7A-417A123EED21}"/>
              </a:ext>
            </a:extLst>
          </p:cNvPr>
          <p:cNvSpPr/>
          <p:nvPr userDrawn="1"/>
        </p:nvSpPr>
        <p:spPr>
          <a:xfrm>
            <a:off x="7" y="-1"/>
            <a:ext cx="12480925" cy="5385101"/>
          </a:xfrm>
          <a:prstGeom prst="rect">
            <a:avLst/>
          </a:prstGeom>
          <a:solidFill>
            <a:srgbClr val="003E6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612" tIns="46311" rIns="92612" bIns="46311" rtlCol="0" anchor="ctr"/>
          <a:lstStyle/>
          <a:p>
            <a:pPr algn="ctr" defTabSz="926162"/>
            <a:endParaRPr lang="en-US" sz="2400">
              <a:solidFill>
                <a:srgbClr val="FFFFFF"/>
              </a:solidFill>
            </a:endParaRPr>
          </a:p>
        </p:txBody>
      </p:sp>
      <p:sp>
        <p:nvSpPr>
          <p:cNvPr id="13" name="Rectangle 12">
            <a:extLst>
              <a:ext uri="{FF2B5EF4-FFF2-40B4-BE49-F238E27FC236}">
                <a16:creationId xmlns:a16="http://schemas.microsoft.com/office/drawing/2014/main" xmlns="" id="{3787E3D8-649C-8947-B56C-CF13015298BE}"/>
              </a:ext>
            </a:extLst>
          </p:cNvPr>
          <p:cNvSpPr/>
          <p:nvPr userDrawn="1"/>
        </p:nvSpPr>
        <p:spPr>
          <a:xfrm>
            <a:off x="7" y="5385108"/>
            <a:ext cx="12480925" cy="1472897"/>
          </a:xfrm>
          <a:prstGeom prst="rect">
            <a:avLst/>
          </a:prstGeom>
          <a:solidFill>
            <a:srgbClr val="003E6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612" tIns="46311" rIns="92612" bIns="46311" rtlCol="0" anchor="ctr"/>
          <a:lstStyle/>
          <a:p>
            <a:pPr algn="ctr" defTabSz="926162"/>
            <a:endParaRPr lang="en-US" sz="2400">
              <a:solidFill>
                <a:srgbClr val="FFFFFF"/>
              </a:solidFill>
            </a:endParaRPr>
          </a:p>
        </p:txBody>
      </p:sp>
      <p:pic>
        <p:nvPicPr>
          <p:cNvPr id="14" name="Picture 13">
            <a:extLst>
              <a:ext uri="{FF2B5EF4-FFF2-40B4-BE49-F238E27FC236}">
                <a16:creationId xmlns:a16="http://schemas.microsoft.com/office/drawing/2014/main" xmlns="" id="{6E6BD3B7-4217-434C-8FDB-07FA35FAA9F3}"/>
              </a:ext>
            </a:extLst>
          </p:cNvPr>
          <p:cNvPicPr>
            <a:picLocks noChangeAspect="1"/>
          </p:cNvPicPr>
          <p:nvPr userDrawn="1"/>
        </p:nvPicPr>
        <p:blipFill rotWithShape="1">
          <a:blip r:embed="rId2">
            <a:alphaModFix amt="10000"/>
            <a:extLst>
              <a:ext uri="{28A0092B-C50C-407E-A947-70E740481C1C}">
                <a14:useLocalDpi xmlns:a14="http://schemas.microsoft.com/office/drawing/2010/main" val="0"/>
              </a:ext>
            </a:extLst>
          </a:blip>
          <a:srcRect t="16112" b="7627"/>
          <a:stretch/>
        </p:blipFill>
        <p:spPr>
          <a:xfrm>
            <a:off x="10547" y="-16292"/>
            <a:ext cx="12480925" cy="5401405"/>
          </a:xfrm>
          <a:prstGeom prst="rect">
            <a:avLst/>
          </a:prstGeom>
        </p:spPr>
      </p:pic>
      <p:pic>
        <p:nvPicPr>
          <p:cNvPr id="15" name="Picture 14">
            <a:extLst>
              <a:ext uri="{FF2B5EF4-FFF2-40B4-BE49-F238E27FC236}">
                <a16:creationId xmlns:a16="http://schemas.microsoft.com/office/drawing/2014/main" xmlns="" id="{06DAD74E-AE70-9545-B866-E11FADBC555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31998" y="5675493"/>
            <a:ext cx="2638014" cy="914400"/>
          </a:xfrm>
          <a:prstGeom prst="rect">
            <a:avLst/>
          </a:prstGeom>
        </p:spPr>
      </p:pic>
      <p:cxnSp>
        <p:nvCxnSpPr>
          <p:cNvPr id="16" name="Straight Connector 15">
            <a:extLst>
              <a:ext uri="{FF2B5EF4-FFF2-40B4-BE49-F238E27FC236}">
                <a16:creationId xmlns:a16="http://schemas.microsoft.com/office/drawing/2014/main" xmlns="" id="{0A68204B-353E-1241-A476-AD6B2FF92E54}"/>
              </a:ext>
            </a:extLst>
          </p:cNvPr>
          <p:cNvCxnSpPr/>
          <p:nvPr userDrawn="1"/>
        </p:nvCxnSpPr>
        <p:spPr>
          <a:xfrm>
            <a:off x="7" y="5385101"/>
            <a:ext cx="12480925" cy="0"/>
          </a:xfrm>
          <a:prstGeom prst="line">
            <a:avLst/>
          </a:prstGeom>
          <a:ln w="25400">
            <a:solidFill>
              <a:srgbClr val="00AAE7"/>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7B7E5A87-C137-7A4F-A358-21D427477ED5}"/>
              </a:ext>
            </a:extLst>
          </p:cNvPr>
          <p:cNvSpPr>
            <a:spLocks noGrp="1"/>
          </p:cNvSpPr>
          <p:nvPr>
            <p:ph type="ctrTitle"/>
          </p:nvPr>
        </p:nvSpPr>
        <p:spPr>
          <a:xfrm>
            <a:off x="1560122" y="1122377"/>
            <a:ext cx="9360694" cy="2387600"/>
          </a:xfrm>
          <a:prstGeom prst="rect">
            <a:avLst/>
          </a:prstGeom>
        </p:spPr>
        <p:txBody>
          <a:bodyPr lIns="92700" tIns="46355" rIns="92700" bIns="46355" anchor="b">
            <a:normAutofit/>
          </a:bodyPr>
          <a:lstStyle>
            <a:lvl1pPr algn="ctr">
              <a:defRPr sz="5500">
                <a:solidFill>
                  <a:srgbClr val="E2E3E4"/>
                </a:solidFill>
              </a:defRPr>
            </a:lvl1pPr>
          </a:lstStyle>
          <a:p>
            <a:r>
              <a:rPr lang="en-US" smtClean="0"/>
              <a:t>Click to edit Master title style</a:t>
            </a:r>
            <a:endParaRPr lang="en-US" dirty="0"/>
          </a:p>
        </p:txBody>
      </p:sp>
      <p:sp>
        <p:nvSpPr>
          <p:cNvPr id="3" name="Subtitle 2">
            <a:extLst>
              <a:ext uri="{FF2B5EF4-FFF2-40B4-BE49-F238E27FC236}">
                <a16:creationId xmlns:a16="http://schemas.microsoft.com/office/drawing/2014/main" xmlns="" id="{D79B598F-D511-E24E-BBCF-E125D1D5C549}"/>
              </a:ext>
            </a:extLst>
          </p:cNvPr>
          <p:cNvSpPr>
            <a:spLocks noGrp="1"/>
          </p:cNvSpPr>
          <p:nvPr>
            <p:ph type="subTitle" idx="1"/>
          </p:nvPr>
        </p:nvSpPr>
        <p:spPr>
          <a:xfrm>
            <a:off x="1560122" y="3602037"/>
            <a:ext cx="9360694" cy="433515"/>
          </a:xfrm>
          <a:prstGeom prst="rect">
            <a:avLst/>
          </a:prstGeom>
        </p:spPr>
        <p:txBody>
          <a:bodyPr lIns="92700" tIns="46355" rIns="92700" bIns="46355">
            <a:normAutofit/>
          </a:bodyPr>
          <a:lstStyle>
            <a:lvl1pPr marL="0" indent="0" algn="ctr">
              <a:buNone/>
              <a:defRPr sz="2000">
                <a:solidFill>
                  <a:srgbClr val="E2E3E4"/>
                </a:solidFill>
              </a:defRPr>
            </a:lvl1pPr>
            <a:lvl2pPr marL="463074" indent="0" algn="ctr">
              <a:buNone/>
              <a:defRPr sz="2000"/>
            </a:lvl2pPr>
            <a:lvl3pPr marL="926162" indent="0" algn="ctr">
              <a:buNone/>
              <a:defRPr sz="1800"/>
            </a:lvl3pPr>
            <a:lvl4pPr marL="1389241" indent="0" algn="ctr">
              <a:buNone/>
              <a:defRPr sz="1600"/>
            </a:lvl4pPr>
            <a:lvl5pPr marL="1852316" indent="0" algn="ctr">
              <a:buNone/>
              <a:defRPr sz="1600"/>
            </a:lvl5pPr>
            <a:lvl6pPr marL="2315399" indent="0" algn="ctr">
              <a:buNone/>
              <a:defRPr sz="1600"/>
            </a:lvl6pPr>
            <a:lvl7pPr marL="2778477" indent="0" algn="ctr">
              <a:buNone/>
              <a:defRPr sz="1600"/>
            </a:lvl7pPr>
            <a:lvl8pPr marL="3241558" indent="0" algn="ctr">
              <a:buNone/>
              <a:defRPr sz="1600"/>
            </a:lvl8pPr>
            <a:lvl9pPr marL="3704635" indent="0" algn="ctr">
              <a:buNone/>
              <a:defRPr sz="1600"/>
            </a:lvl9pPr>
          </a:lstStyle>
          <a:p>
            <a:r>
              <a:rPr lang="en-US" smtClean="0"/>
              <a:t>Click to edit Master subtitle style</a:t>
            </a:r>
            <a:endParaRPr lang="en-US" dirty="0"/>
          </a:p>
        </p:txBody>
      </p:sp>
      <p:sp>
        <p:nvSpPr>
          <p:cNvPr id="17" name="Text Placeholder 15">
            <a:extLst>
              <a:ext uri="{FF2B5EF4-FFF2-40B4-BE49-F238E27FC236}">
                <a16:creationId xmlns:a16="http://schemas.microsoft.com/office/drawing/2014/main" xmlns="" id="{5564A6C3-0DE6-2142-9713-CECAA5D67A19}"/>
              </a:ext>
            </a:extLst>
          </p:cNvPr>
          <p:cNvSpPr>
            <a:spLocks noGrp="1"/>
          </p:cNvSpPr>
          <p:nvPr>
            <p:ph type="body" sz="quarter" idx="10"/>
          </p:nvPr>
        </p:nvSpPr>
        <p:spPr>
          <a:xfrm>
            <a:off x="3082863" y="4085609"/>
            <a:ext cx="6315218" cy="254635"/>
          </a:xfrm>
          <a:prstGeom prst="rect">
            <a:avLst/>
          </a:prstGeom>
        </p:spPr>
        <p:txBody>
          <a:bodyPr lIns="92700" tIns="46355" rIns="92700" bIns="46355">
            <a:noAutofit/>
          </a:bodyPr>
          <a:lstStyle>
            <a:lvl1pPr marL="0" indent="0" algn="ctr">
              <a:buNone/>
              <a:defRPr sz="1200">
                <a:solidFill>
                  <a:srgbClr val="E2E3E4"/>
                </a:solidFill>
              </a:defRPr>
            </a:lvl1pPr>
          </a:lstStyle>
          <a:p>
            <a:pPr lvl="0"/>
            <a:r>
              <a:rPr lang="en-US" smtClean="0"/>
              <a:t>Click to edit Master text styles</a:t>
            </a:r>
          </a:p>
        </p:txBody>
      </p:sp>
    </p:spTree>
    <p:extLst>
      <p:ext uri="{BB962C8B-B14F-4D97-AF65-F5344CB8AC3E}">
        <p14:creationId xmlns:p14="http://schemas.microsoft.com/office/powerpoint/2010/main" val="1994357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82412E-34D3-4E43-8402-C5CD5FDBA4D9}"/>
              </a:ext>
            </a:extLst>
          </p:cNvPr>
          <p:cNvSpPr>
            <a:spLocks noGrp="1"/>
          </p:cNvSpPr>
          <p:nvPr>
            <p:ph type="title"/>
          </p:nvPr>
        </p:nvSpPr>
        <p:spPr>
          <a:xfrm>
            <a:off x="858071" y="390149"/>
            <a:ext cx="10764796" cy="855407"/>
          </a:xfrm>
          <a:prstGeom prst="rect">
            <a:avLst/>
          </a:prstGeom>
        </p:spPr>
        <p:txBody>
          <a:bodyPr lIns="92700" tIns="46355" rIns="92700" bIns="46355"/>
          <a:lstStyle/>
          <a:p>
            <a:r>
              <a:rPr lang="en-US" smtClean="0"/>
              <a:t>Click to edit Master title style</a:t>
            </a:r>
            <a:endParaRPr lang="en-US" dirty="0"/>
          </a:p>
        </p:txBody>
      </p:sp>
      <p:sp>
        <p:nvSpPr>
          <p:cNvPr id="3" name="Footer Placeholder 2">
            <a:extLst>
              <a:ext uri="{FF2B5EF4-FFF2-40B4-BE49-F238E27FC236}">
                <a16:creationId xmlns:a16="http://schemas.microsoft.com/office/drawing/2014/main" xmlns="" id="{0B6D849F-48DE-4848-9985-D5310DFA43D1}"/>
              </a:ext>
            </a:extLst>
          </p:cNvPr>
          <p:cNvSpPr>
            <a:spLocks noGrp="1"/>
          </p:cNvSpPr>
          <p:nvPr>
            <p:ph type="ftr" sz="quarter" idx="10"/>
          </p:nvPr>
        </p:nvSpPr>
        <p:spPr>
          <a:xfrm>
            <a:off x="4134307" y="6356352"/>
            <a:ext cx="4212312" cy="365125"/>
          </a:xfrm>
          <a:prstGeom prst="rect">
            <a:avLst/>
          </a:prstGeom>
        </p:spPr>
        <p:txBody>
          <a:bodyPr lIns="92700" tIns="46355" rIns="92700" bIns="46355"/>
          <a:lstStyle/>
          <a:p>
            <a:pPr defTabSz="1234831"/>
            <a:endParaRPr lang="en-US" sz="2400" dirty="0">
              <a:solidFill>
                <a:srgbClr val="FFFFFF"/>
              </a:solidFill>
            </a:endParaRPr>
          </a:p>
        </p:txBody>
      </p:sp>
      <p:sp>
        <p:nvSpPr>
          <p:cNvPr id="4" name="Slide Number Placeholder 3">
            <a:extLst>
              <a:ext uri="{FF2B5EF4-FFF2-40B4-BE49-F238E27FC236}">
                <a16:creationId xmlns:a16="http://schemas.microsoft.com/office/drawing/2014/main" xmlns="" id="{E10C4234-744A-6947-9273-965B75CEDEB7}"/>
              </a:ext>
            </a:extLst>
          </p:cNvPr>
          <p:cNvSpPr>
            <a:spLocks noGrp="1"/>
          </p:cNvSpPr>
          <p:nvPr>
            <p:ph type="sldNum" sz="quarter" idx="11"/>
          </p:nvPr>
        </p:nvSpPr>
        <p:spPr>
          <a:xfrm>
            <a:off x="10945389" y="6436929"/>
            <a:ext cx="1228249" cy="200503"/>
          </a:xfrm>
          <a:prstGeom prst="rect">
            <a:avLst/>
          </a:prstGeom>
        </p:spPr>
        <p:txBody>
          <a:bodyPr lIns="92700" tIns="46355" rIns="92700" bIns="46355"/>
          <a:lstStyle/>
          <a:p>
            <a:pPr defTabSz="1234831"/>
            <a:fld id="{512E2949-A7BC-824F-97F6-A1C29F11A3E2}" type="slidenum">
              <a:rPr lang="en-US" sz="2400" smtClean="0">
                <a:solidFill>
                  <a:srgbClr val="FFFFFF"/>
                </a:solidFill>
              </a:rPr>
              <a:pPr defTabSz="1234831"/>
              <a:t>‹#›</a:t>
            </a:fld>
            <a:endParaRPr lang="en-US" sz="2400" dirty="0">
              <a:solidFill>
                <a:srgbClr val="FFFFFF"/>
              </a:solidFill>
            </a:endParaRPr>
          </a:p>
        </p:txBody>
      </p:sp>
      <p:sp>
        <p:nvSpPr>
          <p:cNvPr id="5" name="Content Placeholder 2">
            <a:extLst>
              <a:ext uri="{FF2B5EF4-FFF2-40B4-BE49-F238E27FC236}">
                <a16:creationId xmlns:a16="http://schemas.microsoft.com/office/drawing/2014/main" xmlns="" id="{AF5B01F7-5F6E-CC41-97AC-0ED619B90353}"/>
              </a:ext>
            </a:extLst>
          </p:cNvPr>
          <p:cNvSpPr>
            <a:spLocks noGrp="1"/>
          </p:cNvSpPr>
          <p:nvPr>
            <p:ph idx="1"/>
          </p:nvPr>
        </p:nvSpPr>
        <p:spPr>
          <a:xfrm>
            <a:off x="858071" y="1825625"/>
            <a:ext cx="10764796" cy="4351339"/>
          </a:xfrm>
          <a:prstGeom prst="rect">
            <a:avLst/>
          </a:prstGeom>
        </p:spPr>
        <p:txBody>
          <a:bodyPr lIns="92700" tIns="46355" rIns="92700" bIns="4635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744608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xmlns="" id="{60A487F4-9FCC-7644-A1CA-DA2D54438430}"/>
              </a:ext>
            </a:extLst>
          </p:cNvPr>
          <p:cNvSpPr>
            <a:spLocks noGrp="1"/>
          </p:cNvSpPr>
          <p:nvPr>
            <p:ph type="ftr" sz="quarter" idx="3"/>
          </p:nvPr>
        </p:nvSpPr>
        <p:spPr>
          <a:xfrm>
            <a:off x="4134307" y="6356352"/>
            <a:ext cx="4212312" cy="365125"/>
          </a:xfrm>
          <a:prstGeom prst="rect">
            <a:avLst/>
          </a:prstGeom>
        </p:spPr>
        <p:txBody>
          <a:bodyPr vert="horz" lIns="92612" tIns="46311" rIns="92612" bIns="46311" rtlCol="0" anchor="ctr"/>
          <a:lstStyle>
            <a:lvl1pPr algn="ctr">
              <a:defRPr sz="1200">
                <a:solidFill>
                  <a:srgbClr val="9D9FA2"/>
                </a:solidFill>
              </a:defRPr>
            </a:lvl1pPr>
          </a:lstStyle>
          <a:p>
            <a:pPr defTabSz="1234831"/>
            <a:endParaRPr lang="en-US" dirty="0"/>
          </a:p>
        </p:txBody>
      </p:sp>
      <p:sp>
        <p:nvSpPr>
          <p:cNvPr id="6" name="Slide Number Placeholder 48">
            <a:extLst>
              <a:ext uri="{FF2B5EF4-FFF2-40B4-BE49-F238E27FC236}">
                <a16:creationId xmlns:a16="http://schemas.microsoft.com/office/drawing/2014/main" xmlns="" id="{C53DD5C3-93B5-FA4B-8669-710495E9033C}"/>
              </a:ext>
            </a:extLst>
          </p:cNvPr>
          <p:cNvSpPr>
            <a:spLocks noGrp="1"/>
          </p:cNvSpPr>
          <p:nvPr>
            <p:ph type="sldNum" sz="quarter" idx="4"/>
          </p:nvPr>
        </p:nvSpPr>
        <p:spPr>
          <a:xfrm>
            <a:off x="10945389" y="6436929"/>
            <a:ext cx="1228249" cy="200503"/>
          </a:xfrm>
          <a:prstGeom prst="rect">
            <a:avLst/>
          </a:prstGeom>
        </p:spPr>
        <p:txBody>
          <a:bodyPr lIns="0" tIns="0" rIns="0" bIns="0"/>
          <a:lstStyle>
            <a:lvl1pPr algn="r">
              <a:defRPr sz="1200">
                <a:solidFill>
                  <a:srgbClr val="9D9FA2"/>
                </a:solidFill>
              </a:defRPr>
            </a:lvl1pPr>
          </a:lstStyle>
          <a:p>
            <a:pPr defTabSz="1234831"/>
            <a:fld id="{512E2949-A7BC-824F-97F6-A1C29F11A3E2}" type="slidenum">
              <a:rPr lang="en-US" smtClean="0"/>
              <a:pPr defTabSz="1234831"/>
              <a:t>‹#›</a:t>
            </a:fld>
            <a:endParaRPr lang="en-US" dirty="0"/>
          </a:p>
        </p:txBody>
      </p:sp>
    </p:spTree>
    <p:extLst>
      <p:ext uri="{BB962C8B-B14F-4D97-AF65-F5344CB8AC3E}">
        <p14:creationId xmlns:p14="http://schemas.microsoft.com/office/powerpoint/2010/main" val="2326245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51578" y="1600209"/>
            <a:ext cx="756222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621821" y="1600209"/>
            <a:ext cx="756222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994DD8-3AE7-427C-BEAF-B3DDFBA6C356}" type="datetimeFigureOut">
              <a:rPr lang="en-US" smtClean="0"/>
              <a:t>2/14/2019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F33742-E28C-4DD6-8C91-5B577561CD7D}" type="slidenum">
              <a:rPr lang="en-US" smtClean="0"/>
              <a:t>‹#›</a:t>
            </a:fld>
            <a:endParaRPr lang="en-US"/>
          </a:p>
        </p:txBody>
      </p:sp>
    </p:spTree>
    <p:extLst>
      <p:ext uri="{BB962C8B-B14F-4D97-AF65-F5344CB8AC3E}">
        <p14:creationId xmlns:p14="http://schemas.microsoft.com/office/powerpoint/2010/main" val="21752097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Four Content - Multicolor">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xmlns="" id="{E7878A96-B4BB-194F-BB6A-56BDC4198AD9}"/>
              </a:ext>
            </a:extLst>
          </p:cNvPr>
          <p:cNvSpPr>
            <a:spLocks noGrp="1"/>
          </p:cNvSpPr>
          <p:nvPr>
            <p:ph type="ftr" sz="quarter" idx="10"/>
          </p:nvPr>
        </p:nvSpPr>
        <p:spPr>
          <a:xfrm>
            <a:off x="4134307" y="6356352"/>
            <a:ext cx="4212312" cy="365125"/>
          </a:xfrm>
          <a:prstGeom prst="rect">
            <a:avLst/>
          </a:prstGeom>
        </p:spPr>
        <p:txBody>
          <a:bodyPr lIns="92700" tIns="46355" rIns="92700" bIns="46355"/>
          <a:lstStyle/>
          <a:p>
            <a:pPr defTabSz="1234831"/>
            <a:endParaRPr lang="en-US" sz="2400" dirty="0">
              <a:solidFill>
                <a:srgbClr val="FFFFFF"/>
              </a:solidFill>
            </a:endParaRPr>
          </a:p>
        </p:txBody>
      </p:sp>
      <p:sp>
        <p:nvSpPr>
          <p:cNvPr id="4" name="Slide Number Placeholder 3">
            <a:extLst>
              <a:ext uri="{FF2B5EF4-FFF2-40B4-BE49-F238E27FC236}">
                <a16:creationId xmlns:a16="http://schemas.microsoft.com/office/drawing/2014/main" xmlns="" id="{F722C6B9-C421-CE41-8651-6A9E038FB7E4}"/>
              </a:ext>
            </a:extLst>
          </p:cNvPr>
          <p:cNvSpPr>
            <a:spLocks noGrp="1"/>
          </p:cNvSpPr>
          <p:nvPr>
            <p:ph type="sldNum" sz="quarter" idx="11"/>
          </p:nvPr>
        </p:nvSpPr>
        <p:spPr>
          <a:xfrm>
            <a:off x="10945389" y="6436929"/>
            <a:ext cx="1228249" cy="200503"/>
          </a:xfrm>
          <a:prstGeom prst="rect">
            <a:avLst/>
          </a:prstGeom>
        </p:spPr>
        <p:txBody>
          <a:bodyPr lIns="92700" tIns="46355" rIns="92700" bIns="46355"/>
          <a:lstStyle/>
          <a:p>
            <a:pPr defTabSz="1234831"/>
            <a:fld id="{512E2949-A7BC-824F-97F6-A1C29F11A3E2}" type="slidenum">
              <a:rPr lang="en-US" sz="2400" smtClean="0">
                <a:solidFill>
                  <a:srgbClr val="FFFFFF"/>
                </a:solidFill>
              </a:rPr>
              <a:pPr defTabSz="1234831"/>
              <a:t>‹#›</a:t>
            </a:fld>
            <a:endParaRPr lang="en-US" sz="2400" dirty="0">
              <a:solidFill>
                <a:srgbClr val="FFFFFF"/>
              </a:solidFill>
            </a:endParaRPr>
          </a:p>
        </p:txBody>
      </p:sp>
      <p:sp>
        <p:nvSpPr>
          <p:cNvPr id="5" name="Title 1">
            <a:extLst>
              <a:ext uri="{FF2B5EF4-FFF2-40B4-BE49-F238E27FC236}">
                <a16:creationId xmlns:a16="http://schemas.microsoft.com/office/drawing/2014/main" xmlns="" id="{77D9C3B7-983E-314D-B704-B513387DBD6D}"/>
              </a:ext>
            </a:extLst>
          </p:cNvPr>
          <p:cNvSpPr>
            <a:spLocks noGrp="1"/>
          </p:cNvSpPr>
          <p:nvPr>
            <p:ph type="title"/>
          </p:nvPr>
        </p:nvSpPr>
        <p:spPr>
          <a:xfrm>
            <a:off x="858071" y="195077"/>
            <a:ext cx="10764796" cy="855407"/>
          </a:xfrm>
          <a:prstGeom prst="rect">
            <a:avLst/>
          </a:prstGeom>
        </p:spPr>
        <p:txBody>
          <a:bodyPr lIns="92700" tIns="46355" rIns="92700" bIns="46355"/>
          <a:lstStyle/>
          <a:p>
            <a:r>
              <a:rPr lang="en-US" smtClean="0"/>
              <a:t>Click to edit Master title style</a:t>
            </a:r>
            <a:endParaRPr lang="en-US" dirty="0"/>
          </a:p>
        </p:txBody>
      </p:sp>
      <p:sp>
        <p:nvSpPr>
          <p:cNvPr id="6" name="Text Placeholder 8">
            <a:extLst>
              <a:ext uri="{FF2B5EF4-FFF2-40B4-BE49-F238E27FC236}">
                <a16:creationId xmlns:a16="http://schemas.microsoft.com/office/drawing/2014/main" xmlns="" id="{0AADB130-4C05-E940-AEB4-CCAE9EB2ACF5}"/>
              </a:ext>
            </a:extLst>
          </p:cNvPr>
          <p:cNvSpPr>
            <a:spLocks noGrp="1"/>
          </p:cNvSpPr>
          <p:nvPr>
            <p:ph type="body" sz="quarter" idx="13"/>
          </p:nvPr>
        </p:nvSpPr>
        <p:spPr>
          <a:xfrm>
            <a:off x="858070" y="963553"/>
            <a:ext cx="10212258" cy="463551"/>
          </a:xfrm>
          <a:prstGeom prst="rect">
            <a:avLst/>
          </a:prstGeom>
        </p:spPr>
        <p:txBody>
          <a:bodyPr lIns="92700" tIns="46355" rIns="92700" bIns="46355">
            <a:noAutofit/>
          </a:bodyPr>
          <a:lstStyle>
            <a:lvl1pPr marL="0" indent="0">
              <a:buFontTx/>
              <a:buNone/>
              <a:defRPr>
                <a:solidFill>
                  <a:srgbClr val="00AAE7"/>
                </a:solidFill>
              </a:defRPr>
            </a:lvl1pPr>
          </a:lstStyle>
          <a:p>
            <a:pPr lvl="0"/>
            <a:r>
              <a:rPr lang="en-US" smtClean="0"/>
              <a:t>Click to edit Master text styles</a:t>
            </a:r>
          </a:p>
        </p:txBody>
      </p:sp>
      <p:grpSp>
        <p:nvGrpSpPr>
          <p:cNvPr id="7" name="Group 6">
            <a:extLst>
              <a:ext uri="{FF2B5EF4-FFF2-40B4-BE49-F238E27FC236}">
                <a16:creationId xmlns:a16="http://schemas.microsoft.com/office/drawing/2014/main" xmlns="" id="{C6006DCB-308C-3B45-9913-30609687BCD0}"/>
              </a:ext>
            </a:extLst>
          </p:cNvPr>
          <p:cNvGrpSpPr/>
          <p:nvPr userDrawn="1"/>
        </p:nvGrpSpPr>
        <p:grpSpPr>
          <a:xfrm>
            <a:off x="1036368" y="2190760"/>
            <a:ext cx="2456253" cy="1564821"/>
            <a:chOff x="685800" y="1524000"/>
            <a:chExt cx="1752600" cy="1047750"/>
          </a:xfrm>
          <a:solidFill>
            <a:srgbClr val="003E69"/>
          </a:solidFill>
        </p:grpSpPr>
        <p:sp>
          <p:nvSpPr>
            <p:cNvPr id="8" name="Rectangle 7">
              <a:extLst>
                <a:ext uri="{FF2B5EF4-FFF2-40B4-BE49-F238E27FC236}">
                  <a16:creationId xmlns:a16="http://schemas.microsoft.com/office/drawing/2014/main" xmlns="" id="{BC718440-A270-9B49-AD26-6A700E78B20B}"/>
                </a:ext>
              </a:extLst>
            </p:cNvPr>
            <p:cNvSpPr/>
            <p:nvPr/>
          </p:nvSpPr>
          <p:spPr>
            <a:xfrm>
              <a:off x="685800" y="1524000"/>
              <a:ext cx="1752600" cy="895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6162"/>
              <a:endParaRPr lang="en-US" sz="2400">
                <a:solidFill>
                  <a:srgbClr val="FFFFFF"/>
                </a:solidFill>
                <a:latin typeface="Arial" pitchFamily="34" charset="0"/>
                <a:cs typeface="Arial" pitchFamily="34" charset="0"/>
              </a:endParaRPr>
            </a:p>
          </p:txBody>
        </p:sp>
        <p:sp>
          <p:nvSpPr>
            <p:cNvPr id="9" name="Isosceles Triangle 19">
              <a:extLst>
                <a:ext uri="{FF2B5EF4-FFF2-40B4-BE49-F238E27FC236}">
                  <a16:creationId xmlns:a16="http://schemas.microsoft.com/office/drawing/2014/main" xmlns="" id="{982B3F38-3E39-6646-A63C-77F8D0129857}"/>
                </a:ext>
              </a:extLst>
            </p:cNvPr>
            <p:cNvSpPr/>
            <p:nvPr/>
          </p:nvSpPr>
          <p:spPr>
            <a:xfrm flipV="1">
              <a:off x="1405784" y="2419350"/>
              <a:ext cx="304800" cy="1524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6162"/>
              <a:endParaRPr lang="en-US" sz="2400">
                <a:solidFill>
                  <a:srgbClr val="FFFFFF"/>
                </a:solidFill>
                <a:latin typeface="Arial" pitchFamily="34" charset="0"/>
                <a:cs typeface="Arial" pitchFamily="34" charset="0"/>
              </a:endParaRPr>
            </a:p>
          </p:txBody>
        </p:sp>
      </p:grpSp>
      <p:grpSp>
        <p:nvGrpSpPr>
          <p:cNvPr id="10" name="Group 9">
            <a:extLst>
              <a:ext uri="{FF2B5EF4-FFF2-40B4-BE49-F238E27FC236}">
                <a16:creationId xmlns:a16="http://schemas.microsoft.com/office/drawing/2014/main" xmlns="" id="{972CC048-9421-804F-85DA-11FC2E5F3449}"/>
              </a:ext>
            </a:extLst>
          </p:cNvPr>
          <p:cNvGrpSpPr/>
          <p:nvPr userDrawn="1"/>
        </p:nvGrpSpPr>
        <p:grpSpPr>
          <a:xfrm>
            <a:off x="3636562" y="2190760"/>
            <a:ext cx="2456253" cy="1564821"/>
            <a:chOff x="685800" y="1524000"/>
            <a:chExt cx="1752600" cy="1047750"/>
          </a:xfrm>
          <a:solidFill>
            <a:srgbClr val="9D9FA2"/>
          </a:solidFill>
        </p:grpSpPr>
        <p:sp>
          <p:nvSpPr>
            <p:cNvPr id="11" name="Rectangle 10">
              <a:extLst>
                <a:ext uri="{FF2B5EF4-FFF2-40B4-BE49-F238E27FC236}">
                  <a16:creationId xmlns:a16="http://schemas.microsoft.com/office/drawing/2014/main" xmlns="" id="{B13C0283-CD4E-1745-A555-2AF3CC0454E2}"/>
                </a:ext>
              </a:extLst>
            </p:cNvPr>
            <p:cNvSpPr/>
            <p:nvPr/>
          </p:nvSpPr>
          <p:spPr>
            <a:xfrm>
              <a:off x="685800" y="1524000"/>
              <a:ext cx="1752600" cy="895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6162"/>
              <a:endParaRPr lang="en-US" sz="2400">
                <a:solidFill>
                  <a:srgbClr val="FFFFFF"/>
                </a:solidFill>
                <a:latin typeface="Arial" pitchFamily="34" charset="0"/>
                <a:cs typeface="Arial" pitchFamily="34" charset="0"/>
              </a:endParaRPr>
            </a:p>
          </p:txBody>
        </p:sp>
        <p:sp>
          <p:nvSpPr>
            <p:cNvPr id="12" name="Isosceles Triangle 23">
              <a:extLst>
                <a:ext uri="{FF2B5EF4-FFF2-40B4-BE49-F238E27FC236}">
                  <a16:creationId xmlns:a16="http://schemas.microsoft.com/office/drawing/2014/main" xmlns="" id="{7FB30A12-2A59-E942-A7E3-6EFBAFCF7DAB}"/>
                </a:ext>
              </a:extLst>
            </p:cNvPr>
            <p:cNvSpPr/>
            <p:nvPr/>
          </p:nvSpPr>
          <p:spPr>
            <a:xfrm flipV="1">
              <a:off x="1405784" y="2419350"/>
              <a:ext cx="304800" cy="1524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6162"/>
              <a:endParaRPr lang="en-US" sz="2400">
                <a:solidFill>
                  <a:srgbClr val="FFFFFF"/>
                </a:solidFill>
                <a:latin typeface="Arial" pitchFamily="34" charset="0"/>
                <a:cs typeface="Arial" pitchFamily="34" charset="0"/>
              </a:endParaRPr>
            </a:p>
          </p:txBody>
        </p:sp>
      </p:grpSp>
      <p:grpSp>
        <p:nvGrpSpPr>
          <p:cNvPr id="13" name="Group 12">
            <a:extLst>
              <a:ext uri="{FF2B5EF4-FFF2-40B4-BE49-F238E27FC236}">
                <a16:creationId xmlns:a16="http://schemas.microsoft.com/office/drawing/2014/main" xmlns="" id="{7A128D90-428C-1F4C-B6E4-91A5BCD23C59}"/>
              </a:ext>
            </a:extLst>
          </p:cNvPr>
          <p:cNvGrpSpPr/>
          <p:nvPr userDrawn="1"/>
        </p:nvGrpSpPr>
        <p:grpSpPr>
          <a:xfrm>
            <a:off x="6236747" y="2190760"/>
            <a:ext cx="2456253" cy="1564821"/>
            <a:chOff x="685800" y="1524000"/>
            <a:chExt cx="1752600" cy="1047750"/>
          </a:xfrm>
          <a:solidFill>
            <a:srgbClr val="FFD571"/>
          </a:solidFill>
        </p:grpSpPr>
        <p:sp>
          <p:nvSpPr>
            <p:cNvPr id="14" name="Rectangle 13">
              <a:extLst>
                <a:ext uri="{FF2B5EF4-FFF2-40B4-BE49-F238E27FC236}">
                  <a16:creationId xmlns:a16="http://schemas.microsoft.com/office/drawing/2014/main" xmlns="" id="{22EE0D13-7BBE-C142-B6C4-BC2E72C42163}"/>
                </a:ext>
              </a:extLst>
            </p:cNvPr>
            <p:cNvSpPr/>
            <p:nvPr/>
          </p:nvSpPr>
          <p:spPr>
            <a:xfrm>
              <a:off x="685800" y="1524000"/>
              <a:ext cx="1752600" cy="895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6162"/>
              <a:endParaRPr lang="en-US" sz="2400">
                <a:solidFill>
                  <a:srgbClr val="FFFFFF"/>
                </a:solidFill>
                <a:latin typeface="Arial" pitchFamily="34" charset="0"/>
                <a:cs typeface="Arial" pitchFamily="34" charset="0"/>
              </a:endParaRPr>
            </a:p>
          </p:txBody>
        </p:sp>
        <p:sp>
          <p:nvSpPr>
            <p:cNvPr id="15" name="Isosceles Triangle 26">
              <a:extLst>
                <a:ext uri="{FF2B5EF4-FFF2-40B4-BE49-F238E27FC236}">
                  <a16:creationId xmlns:a16="http://schemas.microsoft.com/office/drawing/2014/main" xmlns="" id="{1434D59F-C039-6542-973D-C4B4E79121AB}"/>
                </a:ext>
              </a:extLst>
            </p:cNvPr>
            <p:cNvSpPr/>
            <p:nvPr/>
          </p:nvSpPr>
          <p:spPr>
            <a:xfrm flipV="1">
              <a:off x="1405784" y="2419350"/>
              <a:ext cx="304800" cy="1524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6162"/>
              <a:endParaRPr lang="en-US" sz="2400">
                <a:solidFill>
                  <a:srgbClr val="FFFFFF"/>
                </a:solidFill>
                <a:latin typeface="Arial" pitchFamily="34" charset="0"/>
                <a:cs typeface="Arial" pitchFamily="34" charset="0"/>
              </a:endParaRPr>
            </a:p>
          </p:txBody>
        </p:sp>
      </p:grpSp>
      <p:grpSp>
        <p:nvGrpSpPr>
          <p:cNvPr id="16" name="Group 15">
            <a:extLst>
              <a:ext uri="{FF2B5EF4-FFF2-40B4-BE49-F238E27FC236}">
                <a16:creationId xmlns:a16="http://schemas.microsoft.com/office/drawing/2014/main" xmlns="" id="{74679980-C2B7-8843-BBCB-D2BC8792DFE5}"/>
              </a:ext>
            </a:extLst>
          </p:cNvPr>
          <p:cNvGrpSpPr/>
          <p:nvPr userDrawn="1"/>
        </p:nvGrpSpPr>
        <p:grpSpPr>
          <a:xfrm>
            <a:off x="8836948" y="2190760"/>
            <a:ext cx="2456253" cy="1564821"/>
            <a:chOff x="685800" y="1524000"/>
            <a:chExt cx="1752600" cy="1047750"/>
          </a:xfrm>
          <a:solidFill>
            <a:srgbClr val="00AAE7"/>
          </a:solidFill>
        </p:grpSpPr>
        <p:sp>
          <p:nvSpPr>
            <p:cNvPr id="17" name="Rectangle 16">
              <a:extLst>
                <a:ext uri="{FF2B5EF4-FFF2-40B4-BE49-F238E27FC236}">
                  <a16:creationId xmlns:a16="http://schemas.microsoft.com/office/drawing/2014/main" xmlns="" id="{F26C8269-E642-FF41-9E28-6FB32147E306}"/>
                </a:ext>
              </a:extLst>
            </p:cNvPr>
            <p:cNvSpPr/>
            <p:nvPr/>
          </p:nvSpPr>
          <p:spPr>
            <a:xfrm>
              <a:off x="685800" y="1524000"/>
              <a:ext cx="1752600" cy="895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6162"/>
              <a:endParaRPr lang="en-US" sz="2400" dirty="0">
                <a:solidFill>
                  <a:srgbClr val="FFFFFF"/>
                </a:solidFill>
                <a:latin typeface="Arial" pitchFamily="34" charset="0"/>
                <a:cs typeface="Arial" pitchFamily="34" charset="0"/>
              </a:endParaRPr>
            </a:p>
          </p:txBody>
        </p:sp>
        <p:sp>
          <p:nvSpPr>
            <p:cNvPr id="18" name="Isosceles Triangle 29">
              <a:extLst>
                <a:ext uri="{FF2B5EF4-FFF2-40B4-BE49-F238E27FC236}">
                  <a16:creationId xmlns:a16="http://schemas.microsoft.com/office/drawing/2014/main" xmlns="" id="{00174EF1-BA07-D14B-9E26-55BB539F79F5}"/>
                </a:ext>
              </a:extLst>
            </p:cNvPr>
            <p:cNvSpPr/>
            <p:nvPr/>
          </p:nvSpPr>
          <p:spPr>
            <a:xfrm flipV="1">
              <a:off x="1405784" y="2419350"/>
              <a:ext cx="304800" cy="1524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6162"/>
              <a:endParaRPr lang="en-US" sz="2400">
                <a:solidFill>
                  <a:srgbClr val="FFFFFF"/>
                </a:solidFill>
                <a:latin typeface="Arial" pitchFamily="34" charset="0"/>
                <a:cs typeface="Arial" pitchFamily="34" charset="0"/>
              </a:endParaRPr>
            </a:p>
          </p:txBody>
        </p:sp>
      </p:grpSp>
      <p:sp>
        <p:nvSpPr>
          <p:cNvPr id="19" name="Text Placeholder 24">
            <a:extLst>
              <a:ext uri="{FF2B5EF4-FFF2-40B4-BE49-F238E27FC236}">
                <a16:creationId xmlns:a16="http://schemas.microsoft.com/office/drawing/2014/main" xmlns="" id="{9E074E5F-1C93-9341-844A-780B37768819}"/>
              </a:ext>
            </a:extLst>
          </p:cNvPr>
          <p:cNvSpPr>
            <a:spLocks noGrp="1"/>
          </p:cNvSpPr>
          <p:nvPr>
            <p:ph type="body" sz="quarter" idx="14"/>
          </p:nvPr>
        </p:nvSpPr>
        <p:spPr>
          <a:xfrm>
            <a:off x="1036368" y="2223169"/>
            <a:ext cx="2456253" cy="450851"/>
          </a:xfrm>
          <a:prstGeom prst="rect">
            <a:avLst/>
          </a:prstGeom>
        </p:spPr>
        <p:txBody>
          <a:bodyPr lIns="92700" tIns="46355" rIns="92700" bIns="46355">
            <a:normAutofit/>
          </a:bodyPr>
          <a:lstStyle>
            <a:lvl1pPr marL="0" indent="0" algn="ctr">
              <a:buNone/>
              <a:defRPr sz="1800">
                <a:solidFill>
                  <a:srgbClr val="E2E3E4"/>
                </a:solidFill>
              </a:defRPr>
            </a:lvl1pPr>
          </a:lstStyle>
          <a:p>
            <a:pPr lvl="0"/>
            <a:r>
              <a:rPr lang="en-US" smtClean="0"/>
              <a:t>Click to edit Master text styles</a:t>
            </a:r>
          </a:p>
        </p:txBody>
      </p:sp>
      <p:sp>
        <p:nvSpPr>
          <p:cNvPr id="20" name="Text Placeholder 24">
            <a:extLst>
              <a:ext uri="{FF2B5EF4-FFF2-40B4-BE49-F238E27FC236}">
                <a16:creationId xmlns:a16="http://schemas.microsoft.com/office/drawing/2014/main" xmlns="" id="{EDE59A5C-8DB4-7D48-B383-EE30E6125E28}"/>
              </a:ext>
            </a:extLst>
          </p:cNvPr>
          <p:cNvSpPr>
            <a:spLocks noGrp="1"/>
          </p:cNvSpPr>
          <p:nvPr>
            <p:ph type="body" sz="quarter" idx="18" hasCustomPrompt="1"/>
          </p:nvPr>
        </p:nvSpPr>
        <p:spPr>
          <a:xfrm>
            <a:off x="1036368" y="2881537"/>
            <a:ext cx="2456253" cy="450851"/>
          </a:xfrm>
          <a:prstGeom prst="rect">
            <a:avLst/>
          </a:prstGeom>
        </p:spPr>
        <p:txBody>
          <a:bodyPr lIns="92700" tIns="46355" rIns="92700" bIns="46355">
            <a:noAutofit/>
          </a:bodyPr>
          <a:lstStyle>
            <a:lvl1pPr marL="0" indent="0" algn="ctr">
              <a:buNone/>
              <a:defRPr sz="4500">
                <a:solidFill>
                  <a:srgbClr val="E2E3E4"/>
                </a:solidFill>
              </a:defRPr>
            </a:lvl1pPr>
          </a:lstStyle>
          <a:p>
            <a:pPr lvl="0"/>
            <a:r>
              <a:rPr lang="en-US" dirty="0"/>
              <a:t>00%</a:t>
            </a:r>
          </a:p>
        </p:txBody>
      </p:sp>
      <p:sp>
        <p:nvSpPr>
          <p:cNvPr id="21" name="Text Placeholder 24">
            <a:extLst>
              <a:ext uri="{FF2B5EF4-FFF2-40B4-BE49-F238E27FC236}">
                <a16:creationId xmlns:a16="http://schemas.microsoft.com/office/drawing/2014/main" xmlns="" id="{B887E470-33A1-9944-A50C-0E16CAE7A3C1}"/>
              </a:ext>
            </a:extLst>
          </p:cNvPr>
          <p:cNvSpPr>
            <a:spLocks noGrp="1"/>
          </p:cNvSpPr>
          <p:nvPr>
            <p:ph type="body" sz="quarter" idx="19"/>
          </p:nvPr>
        </p:nvSpPr>
        <p:spPr>
          <a:xfrm>
            <a:off x="3629282" y="2223169"/>
            <a:ext cx="2456253" cy="450851"/>
          </a:xfrm>
          <a:prstGeom prst="rect">
            <a:avLst/>
          </a:prstGeom>
        </p:spPr>
        <p:txBody>
          <a:bodyPr lIns="92700" tIns="46355" rIns="92700" bIns="46355">
            <a:normAutofit/>
          </a:bodyPr>
          <a:lstStyle>
            <a:lvl1pPr marL="0" indent="0" algn="ctr">
              <a:buNone/>
              <a:defRPr sz="1800">
                <a:solidFill>
                  <a:srgbClr val="E2E3E4"/>
                </a:solidFill>
              </a:defRPr>
            </a:lvl1pPr>
          </a:lstStyle>
          <a:p>
            <a:pPr lvl="0"/>
            <a:r>
              <a:rPr lang="en-US" smtClean="0"/>
              <a:t>Click to edit Master text styles</a:t>
            </a:r>
          </a:p>
        </p:txBody>
      </p:sp>
      <p:sp>
        <p:nvSpPr>
          <p:cNvPr id="22" name="Text Placeholder 24">
            <a:extLst>
              <a:ext uri="{FF2B5EF4-FFF2-40B4-BE49-F238E27FC236}">
                <a16:creationId xmlns:a16="http://schemas.microsoft.com/office/drawing/2014/main" xmlns="" id="{D6EC9E6A-0FC5-AA47-9F17-0A1A6725C1BC}"/>
              </a:ext>
            </a:extLst>
          </p:cNvPr>
          <p:cNvSpPr>
            <a:spLocks noGrp="1"/>
          </p:cNvSpPr>
          <p:nvPr>
            <p:ph type="body" sz="quarter" idx="20" hasCustomPrompt="1"/>
          </p:nvPr>
        </p:nvSpPr>
        <p:spPr>
          <a:xfrm>
            <a:off x="3629282" y="2881537"/>
            <a:ext cx="2456253" cy="450851"/>
          </a:xfrm>
          <a:prstGeom prst="rect">
            <a:avLst/>
          </a:prstGeom>
        </p:spPr>
        <p:txBody>
          <a:bodyPr lIns="92700" tIns="46355" rIns="92700" bIns="46355">
            <a:noAutofit/>
          </a:bodyPr>
          <a:lstStyle>
            <a:lvl1pPr marL="0" indent="0" algn="ctr">
              <a:buNone/>
              <a:defRPr sz="4500">
                <a:solidFill>
                  <a:srgbClr val="E2E3E4"/>
                </a:solidFill>
              </a:defRPr>
            </a:lvl1pPr>
          </a:lstStyle>
          <a:p>
            <a:pPr lvl="0"/>
            <a:r>
              <a:rPr lang="en-US" dirty="0"/>
              <a:t>00%</a:t>
            </a:r>
          </a:p>
        </p:txBody>
      </p:sp>
      <p:sp>
        <p:nvSpPr>
          <p:cNvPr id="23" name="Text Placeholder 24">
            <a:extLst>
              <a:ext uri="{FF2B5EF4-FFF2-40B4-BE49-F238E27FC236}">
                <a16:creationId xmlns:a16="http://schemas.microsoft.com/office/drawing/2014/main" xmlns="" id="{07779EAC-5B4B-4340-92E8-656BEDD991CA}"/>
              </a:ext>
            </a:extLst>
          </p:cNvPr>
          <p:cNvSpPr>
            <a:spLocks noGrp="1"/>
          </p:cNvSpPr>
          <p:nvPr>
            <p:ph type="body" sz="quarter" idx="21"/>
          </p:nvPr>
        </p:nvSpPr>
        <p:spPr>
          <a:xfrm>
            <a:off x="6240917" y="2223169"/>
            <a:ext cx="2456253" cy="450851"/>
          </a:xfrm>
          <a:prstGeom prst="rect">
            <a:avLst/>
          </a:prstGeom>
        </p:spPr>
        <p:txBody>
          <a:bodyPr lIns="92700" tIns="46355" rIns="92700" bIns="46355">
            <a:normAutofit/>
          </a:bodyPr>
          <a:lstStyle>
            <a:lvl1pPr marL="0" indent="0" algn="ctr">
              <a:buNone/>
              <a:defRPr sz="1800">
                <a:solidFill>
                  <a:srgbClr val="003E69"/>
                </a:solidFill>
              </a:defRPr>
            </a:lvl1pPr>
          </a:lstStyle>
          <a:p>
            <a:pPr lvl="0"/>
            <a:r>
              <a:rPr lang="en-US" smtClean="0"/>
              <a:t>Click to edit Master text styles</a:t>
            </a:r>
          </a:p>
        </p:txBody>
      </p:sp>
      <p:sp>
        <p:nvSpPr>
          <p:cNvPr id="24" name="Text Placeholder 24">
            <a:extLst>
              <a:ext uri="{FF2B5EF4-FFF2-40B4-BE49-F238E27FC236}">
                <a16:creationId xmlns:a16="http://schemas.microsoft.com/office/drawing/2014/main" xmlns="" id="{F01D8A07-E917-5341-9663-004FB1748194}"/>
              </a:ext>
            </a:extLst>
          </p:cNvPr>
          <p:cNvSpPr>
            <a:spLocks noGrp="1"/>
          </p:cNvSpPr>
          <p:nvPr>
            <p:ph type="body" sz="quarter" idx="22" hasCustomPrompt="1"/>
          </p:nvPr>
        </p:nvSpPr>
        <p:spPr>
          <a:xfrm>
            <a:off x="6240917" y="2881537"/>
            <a:ext cx="2456253" cy="450851"/>
          </a:xfrm>
          <a:prstGeom prst="rect">
            <a:avLst/>
          </a:prstGeom>
        </p:spPr>
        <p:txBody>
          <a:bodyPr lIns="92700" tIns="46355" rIns="92700" bIns="46355">
            <a:noAutofit/>
          </a:bodyPr>
          <a:lstStyle>
            <a:lvl1pPr marL="0" indent="0" algn="ctr">
              <a:buNone/>
              <a:defRPr sz="4500">
                <a:solidFill>
                  <a:srgbClr val="003E69"/>
                </a:solidFill>
              </a:defRPr>
            </a:lvl1pPr>
          </a:lstStyle>
          <a:p>
            <a:pPr lvl="0"/>
            <a:r>
              <a:rPr lang="en-US" dirty="0"/>
              <a:t>00%</a:t>
            </a:r>
          </a:p>
        </p:txBody>
      </p:sp>
      <p:sp>
        <p:nvSpPr>
          <p:cNvPr id="25" name="Text Placeholder 24">
            <a:extLst>
              <a:ext uri="{FF2B5EF4-FFF2-40B4-BE49-F238E27FC236}">
                <a16:creationId xmlns:a16="http://schemas.microsoft.com/office/drawing/2014/main" xmlns="" id="{F8C34A56-944B-1444-80C3-84C5CAC3C8C1}"/>
              </a:ext>
            </a:extLst>
          </p:cNvPr>
          <p:cNvSpPr>
            <a:spLocks noGrp="1"/>
          </p:cNvSpPr>
          <p:nvPr>
            <p:ph type="body" sz="quarter" idx="23"/>
          </p:nvPr>
        </p:nvSpPr>
        <p:spPr>
          <a:xfrm>
            <a:off x="8824467" y="2223169"/>
            <a:ext cx="2456253" cy="450851"/>
          </a:xfrm>
          <a:prstGeom prst="rect">
            <a:avLst/>
          </a:prstGeom>
        </p:spPr>
        <p:txBody>
          <a:bodyPr lIns="92700" tIns="46355" rIns="92700" bIns="46355">
            <a:normAutofit/>
          </a:bodyPr>
          <a:lstStyle>
            <a:lvl1pPr marL="0" indent="0" algn="ctr">
              <a:buNone/>
              <a:defRPr sz="1800">
                <a:solidFill>
                  <a:srgbClr val="E2E3E4"/>
                </a:solidFill>
              </a:defRPr>
            </a:lvl1pPr>
          </a:lstStyle>
          <a:p>
            <a:pPr lvl="0"/>
            <a:r>
              <a:rPr lang="en-US" smtClean="0"/>
              <a:t>Click to edit Master text styles</a:t>
            </a:r>
          </a:p>
        </p:txBody>
      </p:sp>
      <p:sp>
        <p:nvSpPr>
          <p:cNvPr id="26" name="Text Placeholder 24">
            <a:extLst>
              <a:ext uri="{FF2B5EF4-FFF2-40B4-BE49-F238E27FC236}">
                <a16:creationId xmlns:a16="http://schemas.microsoft.com/office/drawing/2014/main" xmlns="" id="{4E87E796-045D-9C40-B2AD-70F937E5784B}"/>
              </a:ext>
            </a:extLst>
          </p:cNvPr>
          <p:cNvSpPr>
            <a:spLocks noGrp="1"/>
          </p:cNvSpPr>
          <p:nvPr>
            <p:ph type="body" sz="quarter" idx="24" hasCustomPrompt="1"/>
          </p:nvPr>
        </p:nvSpPr>
        <p:spPr>
          <a:xfrm>
            <a:off x="8824467" y="2881537"/>
            <a:ext cx="2456253" cy="450851"/>
          </a:xfrm>
          <a:prstGeom prst="rect">
            <a:avLst/>
          </a:prstGeom>
        </p:spPr>
        <p:txBody>
          <a:bodyPr lIns="92700" tIns="46355" rIns="92700" bIns="46355">
            <a:noAutofit/>
          </a:bodyPr>
          <a:lstStyle>
            <a:lvl1pPr marL="0" indent="0" algn="ctr">
              <a:buNone/>
              <a:defRPr sz="4500">
                <a:solidFill>
                  <a:srgbClr val="E2E3E4"/>
                </a:solidFill>
              </a:defRPr>
            </a:lvl1pPr>
          </a:lstStyle>
          <a:p>
            <a:pPr lvl="0"/>
            <a:r>
              <a:rPr lang="en-US" dirty="0"/>
              <a:t>00%</a:t>
            </a:r>
          </a:p>
        </p:txBody>
      </p:sp>
      <p:sp>
        <p:nvSpPr>
          <p:cNvPr id="27" name="Text Placeholder 31">
            <a:extLst>
              <a:ext uri="{FF2B5EF4-FFF2-40B4-BE49-F238E27FC236}">
                <a16:creationId xmlns:a16="http://schemas.microsoft.com/office/drawing/2014/main" xmlns="" id="{27DA12FE-E1F3-D94B-B20E-B9EE92DDE829}"/>
              </a:ext>
            </a:extLst>
          </p:cNvPr>
          <p:cNvSpPr>
            <a:spLocks noGrp="1"/>
          </p:cNvSpPr>
          <p:nvPr>
            <p:ph type="body" sz="quarter" idx="25"/>
          </p:nvPr>
        </p:nvSpPr>
        <p:spPr>
          <a:xfrm>
            <a:off x="1007667" y="3922555"/>
            <a:ext cx="2484957" cy="1511300"/>
          </a:xfrm>
          <a:prstGeom prst="rect">
            <a:avLst/>
          </a:prstGeom>
        </p:spPr>
        <p:txBody>
          <a:bodyPr lIns="92700" tIns="46355" rIns="92700" bIns="46355">
            <a:normAutofit/>
          </a:bodyPr>
          <a:lstStyle>
            <a:lvl1pPr marL="0" indent="0">
              <a:buFontTx/>
              <a:buNone/>
              <a:defRPr sz="1600">
                <a:solidFill>
                  <a:srgbClr val="4D4D4F"/>
                </a:solidFill>
                <a:latin typeface="+mn-lt"/>
              </a:defRPr>
            </a:lvl1pPr>
          </a:lstStyle>
          <a:p>
            <a:pPr lvl="0"/>
            <a:r>
              <a:rPr lang="en-US" smtClean="0"/>
              <a:t>Click to edit Master text styles</a:t>
            </a:r>
          </a:p>
        </p:txBody>
      </p:sp>
      <p:sp>
        <p:nvSpPr>
          <p:cNvPr id="28" name="Text Placeholder 31">
            <a:extLst>
              <a:ext uri="{FF2B5EF4-FFF2-40B4-BE49-F238E27FC236}">
                <a16:creationId xmlns:a16="http://schemas.microsoft.com/office/drawing/2014/main" xmlns="" id="{E96C3C7D-6E88-1D42-80ED-BE703C052ADA}"/>
              </a:ext>
            </a:extLst>
          </p:cNvPr>
          <p:cNvSpPr>
            <a:spLocks noGrp="1"/>
          </p:cNvSpPr>
          <p:nvPr>
            <p:ph type="body" sz="quarter" idx="26"/>
          </p:nvPr>
        </p:nvSpPr>
        <p:spPr>
          <a:xfrm>
            <a:off x="3622625" y="3922555"/>
            <a:ext cx="2484957" cy="1511300"/>
          </a:xfrm>
          <a:prstGeom prst="rect">
            <a:avLst/>
          </a:prstGeom>
        </p:spPr>
        <p:txBody>
          <a:bodyPr lIns="92700" tIns="46355" rIns="92700" bIns="46355">
            <a:normAutofit/>
          </a:bodyPr>
          <a:lstStyle>
            <a:lvl1pPr marL="0" indent="0">
              <a:buFontTx/>
              <a:buNone/>
              <a:defRPr sz="1600">
                <a:solidFill>
                  <a:srgbClr val="4D4D4F"/>
                </a:solidFill>
                <a:latin typeface="+mn-lt"/>
              </a:defRPr>
            </a:lvl1pPr>
          </a:lstStyle>
          <a:p>
            <a:pPr lvl="0"/>
            <a:r>
              <a:rPr lang="en-US" smtClean="0"/>
              <a:t>Click to edit Master text styles</a:t>
            </a:r>
          </a:p>
        </p:txBody>
      </p:sp>
      <p:sp>
        <p:nvSpPr>
          <p:cNvPr id="29" name="Text Placeholder 31">
            <a:extLst>
              <a:ext uri="{FF2B5EF4-FFF2-40B4-BE49-F238E27FC236}">
                <a16:creationId xmlns:a16="http://schemas.microsoft.com/office/drawing/2014/main" xmlns="" id="{80E06437-DAD5-374A-B98F-34E830ED4FD1}"/>
              </a:ext>
            </a:extLst>
          </p:cNvPr>
          <p:cNvSpPr>
            <a:spLocks noGrp="1"/>
          </p:cNvSpPr>
          <p:nvPr>
            <p:ph type="body" sz="quarter" idx="27"/>
          </p:nvPr>
        </p:nvSpPr>
        <p:spPr>
          <a:xfrm>
            <a:off x="6237595" y="3922555"/>
            <a:ext cx="2484957" cy="1511300"/>
          </a:xfrm>
          <a:prstGeom prst="rect">
            <a:avLst/>
          </a:prstGeom>
        </p:spPr>
        <p:txBody>
          <a:bodyPr lIns="92700" tIns="46355" rIns="92700" bIns="46355">
            <a:normAutofit/>
          </a:bodyPr>
          <a:lstStyle>
            <a:lvl1pPr marL="0" indent="0">
              <a:buFontTx/>
              <a:buNone/>
              <a:defRPr sz="1600">
                <a:solidFill>
                  <a:srgbClr val="4D4D4F"/>
                </a:solidFill>
                <a:latin typeface="+mn-lt"/>
              </a:defRPr>
            </a:lvl1pPr>
          </a:lstStyle>
          <a:p>
            <a:pPr lvl="0"/>
            <a:r>
              <a:rPr lang="en-US" smtClean="0"/>
              <a:t>Click to edit Master text styles</a:t>
            </a:r>
          </a:p>
        </p:txBody>
      </p:sp>
      <p:sp>
        <p:nvSpPr>
          <p:cNvPr id="30" name="Text Placeholder 31">
            <a:extLst>
              <a:ext uri="{FF2B5EF4-FFF2-40B4-BE49-F238E27FC236}">
                <a16:creationId xmlns:a16="http://schemas.microsoft.com/office/drawing/2014/main" xmlns="" id="{5B3728BF-9E84-9343-AF32-006B4281122A}"/>
              </a:ext>
            </a:extLst>
          </p:cNvPr>
          <p:cNvSpPr>
            <a:spLocks noGrp="1"/>
          </p:cNvSpPr>
          <p:nvPr>
            <p:ph type="body" sz="quarter" idx="28"/>
          </p:nvPr>
        </p:nvSpPr>
        <p:spPr>
          <a:xfrm>
            <a:off x="8852556" y="3922555"/>
            <a:ext cx="2484957" cy="1511300"/>
          </a:xfrm>
          <a:prstGeom prst="rect">
            <a:avLst/>
          </a:prstGeom>
        </p:spPr>
        <p:txBody>
          <a:bodyPr lIns="92700" tIns="46355" rIns="92700" bIns="46355">
            <a:normAutofit/>
          </a:bodyPr>
          <a:lstStyle>
            <a:lvl1pPr marL="0" indent="0">
              <a:buFontTx/>
              <a:buNone/>
              <a:defRPr sz="1600">
                <a:solidFill>
                  <a:srgbClr val="4D4D4F"/>
                </a:solidFill>
                <a:latin typeface="+mn-lt"/>
              </a:defRPr>
            </a:lvl1pPr>
          </a:lstStyle>
          <a:p>
            <a:pPr lvl="0"/>
            <a:r>
              <a:rPr lang="en-US" smtClean="0"/>
              <a:t>Click to edit Master text styles</a:t>
            </a:r>
          </a:p>
        </p:txBody>
      </p:sp>
    </p:spTree>
    <p:extLst>
      <p:ext uri="{BB962C8B-B14F-4D97-AF65-F5344CB8AC3E}">
        <p14:creationId xmlns:p14="http://schemas.microsoft.com/office/powerpoint/2010/main" val="14004792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Gray Interior-Cover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E62235F4-89D2-3145-B652-B7DE13D58C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 y="7142"/>
            <a:ext cx="9293831" cy="6850863"/>
          </a:xfrm>
          <a:prstGeom prst="rect">
            <a:avLst/>
          </a:prstGeom>
        </p:spPr>
      </p:pic>
      <p:sp>
        <p:nvSpPr>
          <p:cNvPr id="6" name="Rectangle 5">
            <a:extLst>
              <a:ext uri="{FF2B5EF4-FFF2-40B4-BE49-F238E27FC236}">
                <a16:creationId xmlns:a16="http://schemas.microsoft.com/office/drawing/2014/main" xmlns="" id="{3A374426-1C1B-7547-BD93-07F8BB04D5A6}"/>
              </a:ext>
            </a:extLst>
          </p:cNvPr>
          <p:cNvSpPr/>
          <p:nvPr userDrawn="1"/>
        </p:nvSpPr>
        <p:spPr>
          <a:xfrm>
            <a:off x="9293840" y="-1"/>
            <a:ext cx="3187092" cy="6858001"/>
          </a:xfrm>
          <a:prstGeom prst="rect">
            <a:avLst/>
          </a:prstGeom>
          <a:solidFill>
            <a:srgbClr val="003E6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612" tIns="46311" rIns="92612" bIns="46311" rtlCol="0" anchor="ctr"/>
          <a:lstStyle/>
          <a:p>
            <a:pPr algn="ctr" defTabSz="926162"/>
            <a:endParaRPr lang="en-US" sz="2400" dirty="0">
              <a:solidFill>
                <a:srgbClr val="FFFFFF"/>
              </a:solidFill>
            </a:endParaRPr>
          </a:p>
        </p:txBody>
      </p:sp>
      <p:sp>
        <p:nvSpPr>
          <p:cNvPr id="7" name="Rectangle 6">
            <a:extLst>
              <a:ext uri="{FF2B5EF4-FFF2-40B4-BE49-F238E27FC236}">
                <a16:creationId xmlns:a16="http://schemas.microsoft.com/office/drawing/2014/main" xmlns="" id="{90C00AA7-3ED8-6A42-820B-F499D2911CC8}"/>
              </a:ext>
            </a:extLst>
          </p:cNvPr>
          <p:cNvSpPr/>
          <p:nvPr userDrawn="1"/>
        </p:nvSpPr>
        <p:spPr>
          <a:xfrm>
            <a:off x="15" y="7152"/>
            <a:ext cx="9293831" cy="6850861"/>
          </a:xfrm>
          <a:prstGeom prst="rect">
            <a:avLst/>
          </a:prstGeom>
          <a:solidFill>
            <a:srgbClr val="9D9FA2">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612" tIns="46311" rIns="92612" bIns="46311" rtlCol="0" anchor="ctr"/>
          <a:lstStyle/>
          <a:p>
            <a:pPr algn="ctr" defTabSz="926162"/>
            <a:endParaRPr lang="en-US" sz="2400" dirty="0">
              <a:solidFill>
                <a:srgbClr val="FFFFFF"/>
              </a:solidFill>
            </a:endParaRPr>
          </a:p>
        </p:txBody>
      </p:sp>
      <p:cxnSp>
        <p:nvCxnSpPr>
          <p:cNvPr id="8" name="Straight Connector 7">
            <a:extLst>
              <a:ext uri="{FF2B5EF4-FFF2-40B4-BE49-F238E27FC236}">
                <a16:creationId xmlns:a16="http://schemas.microsoft.com/office/drawing/2014/main" xmlns="" id="{0261BB83-0CF2-284F-9979-54A56D01E4C6}"/>
              </a:ext>
            </a:extLst>
          </p:cNvPr>
          <p:cNvCxnSpPr>
            <a:cxnSpLocks/>
          </p:cNvCxnSpPr>
          <p:nvPr userDrawn="1"/>
        </p:nvCxnSpPr>
        <p:spPr>
          <a:xfrm>
            <a:off x="9293830" y="7157"/>
            <a:ext cx="0" cy="6858001"/>
          </a:xfrm>
          <a:prstGeom prst="line">
            <a:avLst/>
          </a:prstGeom>
          <a:ln w="25400">
            <a:solidFill>
              <a:srgbClr val="E2E3E4"/>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xmlns="" id="{1B8E9C97-A8DA-F640-81BC-185C04050B2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86478" y="5804171"/>
            <a:ext cx="2638014" cy="914400"/>
          </a:xfrm>
          <a:prstGeom prst="rect">
            <a:avLst/>
          </a:prstGeom>
        </p:spPr>
      </p:pic>
      <p:sp>
        <p:nvSpPr>
          <p:cNvPr id="15" name="Text Placeholder 15">
            <a:extLst>
              <a:ext uri="{FF2B5EF4-FFF2-40B4-BE49-F238E27FC236}">
                <a16:creationId xmlns:a16="http://schemas.microsoft.com/office/drawing/2014/main" xmlns="" id="{AD0869EF-DD14-0648-9202-4027F88AA490}"/>
              </a:ext>
            </a:extLst>
          </p:cNvPr>
          <p:cNvSpPr>
            <a:spLocks noGrp="1"/>
          </p:cNvSpPr>
          <p:nvPr>
            <p:ph type="body" sz="quarter" idx="10"/>
          </p:nvPr>
        </p:nvSpPr>
        <p:spPr>
          <a:xfrm>
            <a:off x="1347240" y="7142"/>
            <a:ext cx="6300590" cy="6850863"/>
          </a:xfrm>
          <a:prstGeom prst="rect">
            <a:avLst/>
          </a:prstGeom>
        </p:spPr>
        <p:txBody>
          <a:bodyPr lIns="92700" tIns="46355" rIns="92700" bIns="46355" anchor="ctr" anchorCtr="0">
            <a:normAutofit/>
          </a:bodyPr>
          <a:lstStyle>
            <a:lvl1pPr marL="0" indent="0">
              <a:buFontTx/>
              <a:buNone/>
              <a:defRPr sz="4900" b="0" i="0">
                <a:solidFill>
                  <a:srgbClr val="E2E3E4"/>
                </a:solidFill>
                <a:latin typeface="Calibri Light" panose="020F0502020204030204" pitchFamily="34" charset="0"/>
                <a:cs typeface="Calibri Light" panose="020F0502020204030204" pitchFamily="34" charset="0"/>
              </a:defRPr>
            </a:lvl1pPr>
          </a:lstStyle>
          <a:p>
            <a:pPr lvl="0"/>
            <a:r>
              <a:rPr lang="en-US" smtClean="0"/>
              <a:t>Click to edit Master text styles</a:t>
            </a:r>
          </a:p>
        </p:txBody>
      </p:sp>
    </p:spTree>
    <p:extLst>
      <p:ext uri="{BB962C8B-B14F-4D97-AF65-F5344CB8AC3E}">
        <p14:creationId xmlns:p14="http://schemas.microsoft.com/office/powerpoint/2010/main" val="32879298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4046" y="274639"/>
            <a:ext cx="11232833" cy="1143000"/>
          </a:xfrm>
          <a:prstGeom prst="rect">
            <a:avLst/>
          </a:prstGeom>
        </p:spPr>
        <p:txBody>
          <a:bodyPr lIns="92700" tIns="46355" rIns="92700" bIns="46355"/>
          <a:lstStyle/>
          <a:p>
            <a:r>
              <a:rPr lang="en-US" smtClean="0"/>
              <a:t>Click to edit Master title style</a:t>
            </a:r>
            <a:endParaRPr lang="en-US"/>
          </a:p>
        </p:txBody>
      </p:sp>
      <p:sp>
        <p:nvSpPr>
          <p:cNvPr id="3" name="Date Placeholder 2"/>
          <p:cNvSpPr>
            <a:spLocks noGrp="1"/>
          </p:cNvSpPr>
          <p:nvPr>
            <p:ph type="dt" sz="half" idx="10"/>
          </p:nvPr>
        </p:nvSpPr>
        <p:spPr>
          <a:xfrm>
            <a:off x="624055" y="6356352"/>
            <a:ext cx="2912214" cy="365125"/>
          </a:xfrm>
          <a:prstGeom prst="rect">
            <a:avLst/>
          </a:prstGeom>
        </p:spPr>
        <p:txBody>
          <a:bodyPr lIns="92700" tIns="46355" rIns="92700" bIns="46355"/>
          <a:lstStyle/>
          <a:p>
            <a:pPr defTabSz="1234831"/>
            <a:endParaRPr lang="en-US" sz="2400">
              <a:solidFill>
                <a:prstClr val="black">
                  <a:tint val="75000"/>
                </a:prstClr>
              </a:solidFill>
            </a:endParaRPr>
          </a:p>
        </p:txBody>
      </p:sp>
      <p:sp>
        <p:nvSpPr>
          <p:cNvPr id="4" name="Footer Placeholder 3"/>
          <p:cNvSpPr>
            <a:spLocks noGrp="1"/>
          </p:cNvSpPr>
          <p:nvPr>
            <p:ph type="ftr" sz="quarter" idx="11"/>
          </p:nvPr>
        </p:nvSpPr>
        <p:spPr>
          <a:xfrm>
            <a:off x="4264316" y="6356352"/>
            <a:ext cx="3952293" cy="365125"/>
          </a:xfrm>
          <a:prstGeom prst="rect">
            <a:avLst/>
          </a:prstGeom>
        </p:spPr>
        <p:txBody>
          <a:bodyPr lIns="92700" tIns="46355" rIns="92700" bIns="46355"/>
          <a:lstStyle/>
          <a:p>
            <a:pPr defTabSz="1234831"/>
            <a:endParaRPr lang="en-US" sz="2400">
              <a:solidFill>
                <a:prstClr val="black">
                  <a:tint val="75000"/>
                </a:prstClr>
              </a:solidFill>
            </a:endParaRPr>
          </a:p>
        </p:txBody>
      </p:sp>
      <p:sp>
        <p:nvSpPr>
          <p:cNvPr id="5" name="Slide Number Placeholder 4"/>
          <p:cNvSpPr>
            <a:spLocks noGrp="1"/>
          </p:cNvSpPr>
          <p:nvPr>
            <p:ph type="sldNum" sz="quarter" idx="12"/>
          </p:nvPr>
        </p:nvSpPr>
        <p:spPr>
          <a:xfrm>
            <a:off x="8944665" y="6356352"/>
            <a:ext cx="2912214" cy="365125"/>
          </a:xfrm>
          <a:prstGeom prst="rect">
            <a:avLst/>
          </a:prstGeom>
        </p:spPr>
        <p:txBody>
          <a:bodyPr lIns="92700" tIns="46355" rIns="92700" bIns="46355"/>
          <a:lstStyle/>
          <a:p>
            <a:pPr defTabSz="1234831"/>
            <a:fld id="{311FA5F3-DCF7-4E3B-8A4D-FAD24C4594CE}" type="slidenum">
              <a:rPr lang="en-US" sz="2400" smtClean="0">
                <a:solidFill>
                  <a:prstClr val="black">
                    <a:tint val="75000"/>
                  </a:prstClr>
                </a:solidFill>
              </a:rPr>
              <a:pPr defTabSz="1234831"/>
              <a:t>‹#›</a:t>
            </a:fld>
            <a:endParaRPr lang="en-US" sz="2400">
              <a:solidFill>
                <a:prstClr val="black">
                  <a:tint val="75000"/>
                </a:prstClr>
              </a:solidFill>
            </a:endParaRPr>
          </a:p>
        </p:txBody>
      </p:sp>
    </p:spTree>
    <p:extLst>
      <p:ext uri="{BB962C8B-B14F-4D97-AF65-F5344CB8AC3E}">
        <p14:creationId xmlns:p14="http://schemas.microsoft.com/office/powerpoint/2010/main" val="13009226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3259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6FCB04-76A1-E149-BB46-F9AEFA37C33E}"/>
              </a:ext>
            </a:extLst>
          </p:cNvPr>
          <p:cNvSpPr>
            <a:spLocks noGrp="1"/>
          </p:cNvSpPr>
          <p:nvPr>
            <p:ph type="title"/>
          </p:nvPr>
        </p:nvSpPr>
        <p:spPr>
          <a:xfrm>
            <a:off x="858071" y="195077"/>
            <a:ext cx="10764796" cy="855407"/>
          </a:xfrm>
          <a:prstGeom prst="rect">
            <a:avLst/>
          </a:prstGeom>
        </p:spPr>
        <p:txBody>
          <a:bodyPr lIns="92700" tIns="46355" rIns="92700" bIns="46355"/>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xmlns="" id="{7F79C112-1BFC-8A4A-9E50-2BC4554A4DA3}"/>
              </a:ext>
            </a:extLst>
          </p:cNvPr>
          <p:cNvSpPr>
            <a:spLocks noGrp="1"/>
          </p:cNvSpPr>
          <p:nvPr>
            <p:ph idx="1"/>
          </p:nvPr>
        </p:nvSpPr>
        <p:spPr>
          <a:xfrm>
            <a:off x="858071" y="1825625"/>
            <a:ext cx="10764796" cy="4351339"/>
          </a:xfrm>
          <a:prstGeom prst="rect">
            <a:avLst/>
          </a:prstGeom>
        </p:spPr>
        <p:txBody>
          <a:bodyPr lIns="92700" tIns="46355" rIns="92700" bIns="46355">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ext Placeholder 8">
            <a:extLst>
              <a:ext uri="{FF2B5EF4-FFF2-40B4-BE49-F238E27FC236}">
                <a16:creationId xmlns:a16="http://schemas.microsoft.com/office/drawing/2014/main" xmlns="" id="{5DB65F34-5CE1-7A41-8B24-F11D9594794A}"/>
              </a:ext>
            </a:extLst>
          </p:cNvPr>
          <p:cNvSpPr>
            <a:spLocks noGrp="1"/>
          </p:cNvSpPr>
          <p:nvPr>
            <p:ph type="body" sz="quarter" idx="13"/>
          </p:nvPr>
        </p:nvSpPr>
        <p:spPr>
          <a:xfrm>
            <a:off x="858070" y="963553"/>
            <a:ext cx="10212258" cy="463551"/>
          </a:xfrm>
          <a:prstGeom prst="rect">
            <a:avLst/>
          </a:prstGeom>
        </p:spPr>
        <p:txBody>
          <a:bodyPr lIns="92700" tIns="46355" rIns="92700" bIns="46355">
            <a:noAutofit/>
          </a:bodyPr>
          <a:lstStyle>
            <a:lvl1pPr marL="0" indent="0">
              <a:buFontTx/>
              <a:buNone/>
              <a:defRPr>
                <a:solidFill>
                  <a:srgbClr val="00AAE7"/>
                </a:solidFill>
              </a:defRPr>
            </a:lvl1pPr>
          </a:lstStyle>
          <a:p>
            <a:pPr lvl="0"/>
            <a:r>
              <a:rPr lang="en-US" smtClean="0"/>
              <a:t>Click to edit Master text styles</a:t>
            </a:r>
          </a:p>
        </p:txBody>
      </p:sp>
      <p:sp>
        <p:nvSpPr>
          <p:cNvPr id="10" name="Footer Placeholder 9">
            <a:extLst>
              <a:ext uri="{FF2B5EF4-FFF2-40B4-BE49-F238E27FC236}">
                <a16:creationId xmlns:a16="http://schemas.microsoft.com/office/drawing/2014/main" xmlns="" id="{798E7471-E529-3847-B207-8F11960FDA62}"/>
              </a:ext>
            </a:extLst>
          </p:cNvPr>
          <p:cNvSpPr>
            <a:spLocks noGrp="1"/>
          </p:cNvSpPr>
          <p:nvPr>
            <p:ph type="ftr" sz="quarter" idx="14"/>
          </p:nvPr>
        </p:nvSpPr>
        <p:spPr>
          <a:xfrm>
            <a:off x="4134307" y="6356352"/>
            <a:ext cx="4212312" cy="365125"/>
          </a:xfrm>
          <a:prstGeom prst="rect">
            <a:avLst/>
          </a:prstGeom>
        </p:spPr>
        <p:txBody>
          <a:bodyPr lIns="92700" tIns="46355" rIns="92700" bIns="46355"/>
          <a:lstStyle/>
          <a:p>
            <a:pPr defTabSz="1234831"/>
            <a:endParaRPr lang="en-US" sz="2400" dirty="0">
              <a:solidFill>
                <a:srgbClr val="FFFFFF"/>
              </a:solidFill>
            </a:endParaRPr>
          </a:p>
        </p:txBody>
      </p:sp>
      <p:sp>
        <p:nvSpPr>
          <p:cNvPr id="11" name="Slide Number Placeholder 10">
            <a:extLst>
              <a:ext uri="{FF2B5EF4-FFF2-40B4-BE49-F238E27FC236}">
                <a16:creationId xmlns:a16="http://schemas.microsoft.com/office/drawing/2014/main" xmlns="" id="{77CC38CE-1828-3046-B0DB-55C8EB659EAF}"/>
              </a:ext>
            </a:extLst>
          </p:cNvPr>
          <p:cNvSpPr>
            <a:spLocks noGrp="1"/>
          </p:cNvSpPr>
          <p:nvPr>
            <p:ph type="sldNum" sz="quarter" idx="15"/>
          </p:nvPr>
        </p:nvSpPr>
        <p:spPr>
          <a:xfrm>
            <a:off x="10945389" y="6436929"/>
            <a:ext cx="1228249" cy="200503"/>
          </a:xfrm>
          <a:prstGeom prst="rect">
            <a:avLst/>
          </a:prstGeom>
        </p:spPr>
        <p:txBody>
          <a:bodyPr lIns="92700" tIns="46355" rIns="92700" bIns="46355"/>
          <a:lstStyle/>
          <a:p>
            <a:pPr defTabSz="1234831"/>
            <a:fld id="{512E2949-A7BC-824F-97F6-A1C29F11A3E2}" type="slidenum">
              <a:rPr lang="en-US" sz="2400" smtClean="0">
                <a:solidFill>
                  <a:srgbClr val="FFFFFF"/>
                </a:solidFill>
              </a:rPr>
              <a:pPr defTabSz="1234831"/>
              <a:t>‹#›</a:t>
            </a:fld>
            <a:endParaRPr lang="en-US" sz="2400" dirty="0">
              <a:solidFill>
                <a:srgbClr val="FFFFFF"/>
              </a:solidFill>
            </a:endParaRPr>
          </a:p>
        </p:txBody>
      </p:sp>
    </p:spTree>
    <p:extLst>
      <p:ext uri="{BB962C8B-B14F-4D97-AF65-F5344CB8AC3E}">
        <p14:creationId xmlns:p14="http://schemas.microsoft.com/office/powerpoint/2010/main" val="24221575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Two Content Layou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xmlns="" id="{4BA7D5AF-EEF0-234B-992E-BFE9B9CCB2AC}"/>
              </a:ext>
            </a:extLst>
          </p:cNvPr>
          <p:cNvSpPr>
            <a:spLocks noGrp="1"/>
          </p:cNvSpPr>
          <p:nvPr>
            <p:ph type="ftr" sz="quarter" idx="10"/>
          </p:nvPr>
        </p:nvSpPr>
        <p:spPr>
          <a:xfrm>
            <a:off x="4134307" y="6356352"/>
            <a:ext cx="4212312" cy="365125"/>
          </a:xfrm>
          <a:prstGeom prst="rect">
            <a:avLst/>
          </a:prstGeom>
        </p:spPr>
        <p:txBody>
          <a:bodyPr lIns="92700" tIns="46355" rIns="92700" bIns="46355"/>
          <a:lstStyle/>
          <a:p>
            <a:pPr defTabSz="1234831"/>
            <a:endParaRPr lang="en-US" sz="2400" dirty="0">
              <a:solidFill>
                <a:srgbClr val="FFFFFF"/>
              </a:solidFill>
            </a:endParaRPr>
          </a:p>
        </p:txBody>
      </p:sp>
      <p:sp>
        <p:nvSpPr>
          <p:cNvPr id="4" name="Slide Number Placeholder 3">
            <a:extLst>
              <a:ext uri="{FF2B5EF4-FFF2-40B4-BE49-F238E27FC236}">
                <a16:creationId xmlns:a16="http://schemas.microsoft.com/office/drawing/2014/main" xmlns="" id="{E3BC8057-AA4C-334F-AED3-04745629C423}"/>
              </a:ext>
            </a:extLst>
          </p:cNvPr>
          <p:cNvSpPr>
            <a:spLocks noGrp="1"/>
          </p:cNvSpPr>
          <p:nvPr>
            <p:ph type="sldNum" sz="quarter" idx="11"/>
          </p:nvPr>
        </p:nvSpPr>
        <p:spPr>
          <a:xfrm>
            <a:off x="10945389" y="6436929"/>
            <a:ext cx="1228249" cy="200503"/>
          </a:xfrm>
          <a:prstGeom prst="rect">
            <a:avLst/>
          </a:prstGeom>
        </p:spPr>
        <p:txBody>
          <a:bodyPr lIns="92700" tIns="46355" rIns="92700" bIns="46355"/>
          <a:lstStyle/>
          <a:p>
            <a:pPr defTabSz="1234831"/>
            <a:fld id="{512E2949-A7BC-824F-97F6-A1C29F11A3E2}" type="slidenum">
              <a:rPr lang="en-US" sz="2400" smtClean="0">
                <a:solidFill>
                  <a:srgbClr val="FFFFFF"/>
                </a:solidFill>
              </a:rPr>
              <a:pPr defTabSz="1234831"/>
              <a:t>‹#›</a:t>
            </a:fld>
            <a:endParaRPr lang="en-US" sz="2400" dirty="0">
              <a:solidFill>
                <a:srgbClr val="FFFFFF"/>
              </a:solidFill>
            </a:endParaRPr>
          </a:p>
        </p:txBody>
      </p:sp>
      <p:sp>
        <p:nvSpPr>
          <p:cNvPr id="5" name="Title 1">
            <a:extLst>
              <a:ext uri="{FF2B5EF4-FFF2-40B4-BE49-F238E27FC236}">
                <a16:creationId xmlns:a16="http://schemas.microsoft.com/office/drawing/2014/main" xmlns="" id="{1AF31858-2AF5-9948-BB36-F6C3522BE9DD}"/>
              </a:ext>
            </a:extLst>
          </p:cNvPr>
          <p:cNvSpPr>
            <a:spLocks noGrp="1"/>
          </p:cNvSpPr>
          <p:nvPr>
            <p:ph type="title"/>
          </p:nvPr>
        </p:nvSpPr>
        <p:spPr>
          <a:xfrm>
            <a:off x="858071" y="195077"/>
            <a:ext cx="10764796" cy="855407"/>
          </a:xfrm>
          <a:prstGeom prst="rect">
            <a:avLst/>
          </a:prstGeom>
        </p:spPr>
        <p:txBody>
          <a:bodyPr lIns="92700" tIns="46355" rIns="92700" bIns="46355"/>
          <a:lstStyle/>
          <a:p>
            <a:r>
              <a:rPr lang="en-US" smtClean="0"/>
              <a:t>Click to edit Master title style</a:t>
            </a:r>
            <a:endParaRPr lang="en-US" dirty="0"/>
          </a:p>
        </p:txBody>
      </p:sp>
      <p:sp>
        <p:nvSpPr>
          <p:cNvPr id="6" name="Text Placeholder 8">
            <a:extLst>
              <a:ext uri="{FF2B5EF4-FFF2-40B4-BE49-F238E27FC236}">
                <a16:creationId xmlns:a16="http://schemas.microsoft.com/office/drawing/2014/main" xmlns="" id="{BE97EC91-3DE9-4C4B-A113-FB1E24C179AF}"/>
              </a:ext>
            </a:extLst>
          </p:cNvPr>
          <p:cNvSpPr>
            <a:spLocks noGrp="1"/>
          </p:cNvSpPr>
          <p:nvPr>
            <p:ph type="body" sz="quarter" idx="13"/>
          </p:nvPr>
        </p:nvSpPr>
        <p:spPr>
          <a:xfrm>
            <a:off x="858070" y="963553"/>
            <a:ext cx="10212258" cy="463551"/>
          </a:xfrm>
          <a:prstGeom prst="rect">
            <a:avLst/>
          </a:prstGeom>
        </p:spPr>
        <p:txBody>
          <a:bodyPr lIns="92700" tIns="46355" rIns="92700" bIns="46355">
            <a:noAutofit/>
          </a:bodyPr>
          <a:lstStyle>
            <a:lvl1pPr marL="0" indent="0">
              <a:buFontTx/>
              <a:buNone/>
              <a:defRPr>
                <a:solidFill>
                  <a:srgbClr val="00AAE7"/>
                </a:solidFill>
              </a:defRPr>
            </a:lvl1pPr>
          </a:lstStyle>
          <a:p>
            <a:pPr lvl="0"/>
            <a:r>
              <a:rPr lang="en-US" smtClean="0"/>
              <a:t>Click to edit Master text styles</a:t>
            </a:r>
          </a:p>
        </p:txBody>
      </p:sp>
      <p:sp>
        <p:nvSpPr>
          <p:cNvPr id="8" name="Content Placeholder 2">
            <a:extLst>
              <a:ext uri="{FF2B5EF4-FFF2-40B4-BE49-F238E27FC236}">
                <a16:creationId xmlns:a16="http://schemas.microsoft.com/office/drawing/2014/main" xmlns="" id="{A4C5E36B-5306-9C4E-89DF-7B029EC79E7C}"/>
              </a:ext>
            </a:extLst>
          </p:cNvPr>
          <p:cNvSpPr>
            <a:spLocks noGrp="1"/>
          </p:cNvSpPr>
          <p:nvPr>
            <p:ph sz="half" idx="1"/>
          </p:nvPr>
        </p:nvSpPr>
        <p:spPr>
          <a:xfrm>
            <a:off x="858070" y="1825625"/>
            <a:ext cx="5304393" cy="4351339"/>
          </a:xfrm>
          <a:prstGeom prst="rect">
            <a:avLst/>
          </a:prstGeom>
        </p:spPr>
        <p:txBody>
          <a:bodyPr lIns="92700" tIns="46355" rIns="92700" bIns="4635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3">
            <a:extLst>
              <a:ext uri="{FF2B5EF4-FFF2-40B4-BE49-F238E27FC236}">
                <a16:creationId xmlns:a16="http://schemas.microsoft.com/office/drawing/2014/main" xmlns="" id="{60395B19-6185-7943-81BD-1F6293DABF04}"/>
              </a:ext>
            </a:extLst>
          </p:cNvPr>
          <p:cNvSpPr>
            <a:spLocks noGrp="1"/>
          </p:cNvSpPr>
          <p:nvPr>
            <p:ph sz="half" idx="2"/>
          </p:nvPr>
        </p:nvSpPr>
        <p:spPr>
          <a:xfrm>
            <a:off x="6318468" y="1825625"/>
            <a:ext cx="5304393" cy="4351339"/>
          </a:xfrm>
          <a:prstGeom prst="rect">
            <a:avLst/>
          </a:prstGeom>
        </p:spPr>
        <p:txBody>
          <a:bodyPr lIns="92700" tIns="46355" rIns="92700" bIns="4635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684954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userDrawn="1">
  <p:cSld name="Interior-Cover 5">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CC92F65B-CF31-784F-A24A-31D277C20AE1}"/>
              </a:ext>
            </a:extLst>
          </p:cNvPr>
          <p:cNvSpPr/>
          <p:nvPr userDrawn="1"/>
        </p:nvSpPr>
        <p:spPr>
          <a:xfrm>
            <a:off x="7" y="19"/>
            <a:ext cx="12480925" cy="6857999"/>
          </a:xfrm>
          <a:prstGeom prst="rect">
            <a:avLst/>
          </a:prstGeom>
          <a:solidFill>
            <a:srgbClr val="003E6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612" tIns="46311" rIns="92612" bIns="46311" rtlCol="0" anchor="ctr"/>
          <a:lstStyle/>
          <a:p>
            <a:pPr algn="ctr" defTabSz="926162"/>
            <a:endParaRPr lang="en-US" sz="2400" dirty="0">
              <a:solidFill>
                <a:srgbClr val="FFFFFF"/>
              </a:solidFill>
            </a:endParaRPr>
          </a:p>
        </p:txBody>
      </p:sp>
      <p:pic>
        <p:nvPicPr>
          <p:cNvPr id="7" name="Picture 6">
            <a:extLst>
              <a:ext uri="{FF2B5EF4-FFF2-40B4-BE49-F238E27FC236}">
                <a16:creationId xmlns:a16="http://schemas.microsoft.com/office/drawing/2014/main" xmlns="" id="{DE254A45-9152-4849-A6A9-A5A8125E78C3}"/>
              </a:ext>
            </a:extLst>
          </p:cNvPr>
          <p:cNvPicPr>
            <a:picLocks noChangeAspect="1"/>
          </p:cNvPicPr>
          <p:nvPr userDrawn="1"/>
        </p:nvPicPr>
        <p:blipFill>
          <a:blip r:embed="rId2">
            <a:alphaModFix amt="15000"/>
            <a:extLst>
              <a:ext uri="{28A0092B-C50C-407E-A947-70E740481C1C}">
                <a14:useLocalDpi xmlns:a14="http://schemas.microsoft.com/office/drawing/2010/main" val="0"/>
              </a:ext>
            </a:extLst>
          </a:blip>
          <a:stretch>
            <a:fillRect/>
          </a:stretch>
        </p:blipFill>
        <p:spPr>
          <a:xfrm>
            <a:off x="7" y="0"/>
            <a:ext cx="12480925" cy="6858000"/>
          </a:xfrm>
          <a:prstGeom prst="rect">
            <a:avLst/>
          </a:prstGeom>
        </p:spPr>
      </p:pic>
      <p:sp>
        <p:nvSpPr>
          <p:cNvPr id="8" name="Rectangle 7">
            <a:extLst>
              <a:ext uri="{FF2B5EF4-FFF2-40B4-BE49-F238E27FC236}">
                <a16:creationId xmlns:a16="http://schemas.microsoft.com/office/drawing/2014/main" xmlns="" id="{FC0ECD21-C732-7F41-941B-4382772D5C50}"/>
              </a:ext>
            </a:extLst>
          </p:cNvPr>
          <p:cNvSpPr/>
          <p:nvPr userDrawn="1"/>
        </p:nvSpPr>
        <p:spPr>
          <a:xfrm>
            <a:off x="7" y="5367837"/>
            <a:ext cx="12480925" cy="1472897"/>
          </a:xfrm>
          <a:prstGeom prst="rect">
            <a:avLst/>
          </a:prstGeom>
          <a:solidFill>
            <a:srgbClr val="003E69">
              <a:alpha val="76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612" tIns="46311" rIns="92612" bIns="46311" rtlCol="0" anchor="ctr"/>
          <a:lstStyle/>
          <a:p>
            <a:pPr algn="ctr" defTabSz="926162"/>
            <a:endParaRPr lang="en-US" sz="2400">
              <a:solidFill>
                <a:srgbClr val="FFFFFF"/>
              </a:solidFill>
            </a:endParaRPr>
          </a:p>
        </p:txBody>
      </p:sp>
      <p:pic>
        <p:nvPicPr>
          <p:cNvPr id="9" name="Picture 8">
            <a:extLst>
              <a:ext uri="{FF2B5EF4-FFF2-40B4-BE49-F238E27FC236}">
                <a16:creationId xmlns:a16="http://schemas.microsoft.com/office/drawing/2014/main" xmlns="" id="{49C8C364-2F1A-7C4E-ACEB-5A374B155A6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5493" y="5665427"/>
            <a:ext cx="2638014" cy="914400"/>
          </a:xfrm>
          <a:prstGeom prst="rect">
            <a:avLst/>
          </a:prstGeom>
        </p:spPr>
      </p:pic>
      <p:cxnSp>
        <p:nvCxnSpPr>
          <p:cNvPr id="10" name="Straight Connector 9">
            <a:extLst>
              <a:ext uri="{FF2B5EF4-FFF2-40B4-BE49-F238E27FC236}">
                <a16:creationId xmlns:a16="http://schemas.microsoft.com/office/drawing/2014/main" xmlns="" id="{1CBAAAE6-ED3B-274E-AE99-5E85E9C69EC3}"/>
              </a:ext>
            </a:extLst>
          </p:cNvPr>
          <p:cNvCxnSpPr>
            <a:cxnSpLocks/>
          </p:cNvCxnSpPr>
          <p:nvPr userDrawn="1"/>
        </p:nvCxnSpPr>
        <p:spPr>
          <a:xfrm>
            <a:off x="7" y="5346737"/>
            <a:ext cx="12480925" cy="0"/>
          </a:xfrm>
          <a:prstGeom prst="line">
            <a:avLst/>
          </a:prstGeom>
          <a:ln w="25400">
            <a:solidFill>
              <a:srgbClr val="00AAE7"/>
            </a:solidFill>
          </a:ln>
        </p:spPr>
        <p:style>
          <a:lnRef idx="1">
            <a:schemeClr val="accent1"/>
          </a:lnRef>
          <a:fillRef idx="0">
            <a:schemeClr val="accent1"/>
          </a:fillRef>
          <a:effectRef idx="0">
            <a:schemeClr val="accent1"/>
          </a:effectRef>
          <a:fontRef idx="minor">
            <a:schemeClr val="tx1"/>
          </a:fontRef>
        </p:style>
      </p:cxnSp>
      <p:sp>
        <p:nvSpPr>
          <p:cNvPr id="5" name="Text Placeholder 15">
            <a:extLst>
              <a:ext uri="{FF2B5EF4-FFF2-40B4-BE49-F238E27FC236}">
                <a16:creationId xmlns:a16="http://schemas.microsoft.com/office/drawing/2014/main" xmlns="" id="{63D95818-EE53-B64C-9BBA-DF3D1EEF9DDF}"/>
              </a:ext>
            </a:extLst>
          </p:cNvPr>
          <p:cNvSpPr>
            <a:spLocks noGrp="1"/>
          </p:cNvSpPr>
          <p:nvPr>
            <p:ph type="body" sz="quarter" idx="10"/>
          </p:nvPr>
        </p:nvSpPr>
        <p:spPr>
          <a:xfrm>
            <a:off x="1965037" y="-7140"/>
            <a:ext cx="8341093" cy="5374971"/>
          </a:xfrm>
          <a:prstGeom prst="rect">
            <a:avLst/>
          </a:prstGeom>
        </p:spPr>
        <p:txBody>
          <a:bodyPr lIns="92700" tIns="46355" rIns="92700" bIns="46355" anchor="ctr" anchorCtr="0">
            <a:normAutofit/>
          </a:bodyPr>
          <a:lstStyle>
            <a:lvl1pPr marL="0" indent="0">
              <a:buFontTx/>
              <a:buNone/>
              <a:defRPr sz="4900" b="0" i="0">
                <a:solidFill>
                  <a:srgbClr val="E2E3E4"/>
                </a:solidFill>
                <a:latin typeface="Calibri Light" panose="020F0502020204030204" pitchFamily="34" charset="0"/>
                <a:cs typeface="Calibri Light" panose="020F0502020204030204" pitchFamily="34" charset="0"/>
              </a:defRPr>
            </a:lvl1pPr>
          </a:lstStyle>
          <a:p>
            <a:pPr lvl="0"/>
            <a:r>
              <a:rPr lang="en-US" smtClean="0"/>
              <a:t>Click to edit Master text styles</a:t>
            </a:r>
          </a:p>
        </p:txBody>
      </p:sp>
    </p:spTree>
    <p:extLst>
      <p:ext uri="{BB962C8B-B14F-4D97-AF65-F5344CB8AC3E}">
        <p14:creationId xmlns:p14="http://schemas.microsoft.com/office/powerpoint/2010/main" val="1570210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userDrawn="1">
  <p:cSld name="5_Title Only">
    <p:spTree>
      <p:nvGrpSpPr>
        <p:cNvPr id="1" name=""/>
        <p:cNvGrpSpPr/>
        <p:nvPr/>
      </p:nvGrpSpPr>
      <p:grpSpPr>
        <a:xfrm>
          <a:off x="0" y="0"/>
          <a:ext cx="0" cy="0"/>
          <a:chOff x="0" y="0"/>
          <a:chExt cx="0" cy="0"/>
        </a:xfrm>
      </p:grpSpPr>
      <p:cxnSp>
        <p:nvCxnSpPr>
          <p:cNvPr id="29" name="Straight Connector 28"/>
          <p:cNvCxnSpPr/>
          <p:nvPr userDrawn="1"/>
        </p:nvCxnSpPr>
        <p:spPr>
          <a:xfrm>
            <a:off x="2578403" y="271783"/>
            <a:ext cx="0" cy="34626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639766" y="230739"/>
            <a:ext cx="9596139" cy="461497"/>
          </a:xfrm>
          <a:prstGeom prst="rect">
            <a:avLst/>
          </a:prstGeom>
          <a:noFill/>
        </p:spPr>
        <p:txBody>
          <a:bodyPr wrap="square" lIns="91238" tIns="45620" rIns="91238" bIns="45620" rtlCol="0" anchor="ctr">
            <a:spAutoFit/>
          </a:bodyPr>
          <a:lstStyle>
            <a:lvl1pPr algn="l">
              <a:defRPr lang="en-GB" sz="2400">
                <a:latin typeface="+mn-lt"/>
                <a:ea typeface="+mn-ea"/>
                <a:cs typeface="+mn-cs"/>
              </a:defRPr>
            </a:lvl1pPr>
          </a:lstStyle>
          <a:p>
            <a:pPr marL="0" lvl="0" algn="l"/>
            <a:r>
              <a:rPr lang="en-US" dirty="0" smtClean="0"/>
              <a:t>Click to edit Master title style</a:t>
            </a:r>
            <a:endParaRPr lang="en-GB" dirty="0"/>
          </a:p>
        </p:txBody>
      </p:sp>
      <p:sp>
        <p:nvSpPr>
          <p:cNvPr id="4" name="TextBox 3"/>
          <p:cNvSpPr txBox="1"/>
          <p:nvPr userDrawn="1"/>
        </p:nvSpPr>
        <p:spPr>
          <a:xfrm>
            <a:off x="408559" y="1917185"/>
            <a:ext cx="11447815" cy="4103507"/>
          </a:xfrm>
          <a:prstGeom prst="rect">
            <a:avLst/>
          </a:prstGeom>
          <a:noFill/>
        </p:spPr>
        <p:txBody>
          <a:bodyPr wrap="square" lIns="179596" tIns="179596" rIns="179596" bIns="179596" rtlCol="0" anchor="ctr">
            <a:noAutofit/>
          </a:bodyPr>
          <a:lstStyle/>
          <a:p>
            <a:pPr defTabSz="1234096">
              <a:lnSpc>
                <a:spcPct val="85000"/>
              </a:lnSpc>
            </a:pPr>
            <a:endParaRPr lang="en-US" sz="1600" dirty="0">
              <a:solidFill>
                <a:prstClr val="black"/>
              </a:solidFill>
            </a:endParaRPr>
          </a:p>
        </p:txBody>
      </p:sp>
      <p:sp>
        <p:nvSpPr>
          <p:cNvPr id="30" name="Text Placeholder 29"/>
          <p:cNvSpPr>
            <a:spLocks noGrp="1"/>
          </p:cNvSpPr>
          <p:nvPr>
            <p:ph type="body" sz="quarter" idx="10"/>
          </p:nvPr>
        </p:nvSpPr>
        <p:spPr>
          <a:xfrm>
            <a:off x="840557" y="2061185"/>
            <a:ext cx="10583928" cy="3455187"/>
          </a:xfrm>
          <a:prstGeom prst="rect">
            <a:avLst/>
          </a:prstGeom>
        </p:spPr>
        <p:txBody>
          <a:bodyPr lIns="110309" tIns="55155" rIns="110309" bIns="55155"/>
          <a:lstStyle>
            <a:lvl1pPr>
              <a:defRPr sz="3100"/>
            </a:lvl1pPr>
            <a:lvl2pPr>
              <a:defRPr sz="2800"/>
            </a:lvl2pPr>
            <a:lvl3pPr>
              <a:defRPr sz="2400"/>
            </a:lvl3pPr>
            <a:lvl4pPr>
              <a:defRPr sz="22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5" name="Picture 4" descr="Ambry_logo_cmyk.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4580" y="70971"/>
            <a:ext cx="2159966" cy="766360"/>
          </a:xfrm>
          <a:prstGeom prst="rect">
            <a:avLst/>
          </a:prstGeom>
        </p:spPr>
      </p:pic>
    </p:spTree>
    <p:extLst>
      <p:ext uri="{BB962C8B-B14F-4D97-AF65-F5344CB8AC3E}">
        <p14:creationId xmlns:p14="http://schemas.microsoft.com/office/powerpoint/2010/main" val="3076154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userDrawn="1">
  <p:cSld name="4_Title Only">
    <p:spTree>
      <p:nvGrpSpPr>
        <p:cNvPr id="1" name=""/>
        <p:cNvGrpSpPr/>
        <p:nvPr/>
      </p:nvGrpSpPr>
      <p:grpSpPr>
        <a:xfrm>
          <a:off x="0" y="0"/>
          <a:ext cx="0" cy="0"/>
          <a:chOff x="0" y="0"/>
          <a:chExt cx="0" cy="0"/>
        </a:xfrm>
      </p:grpSpPr>
      <p:cxnSp>
        <p:nvCxnSpPr>
          <p:cNvPr id="29" name="Straight Connector 28"/>
          <p:cNvCxnSpPr/>
          <p:nvPr userDrawn="1"/>
        </p:nvCxnSpPr>
        <p:spPr>
          <a:xfrm>
            <a:off x="2578403" y="271783"/>
            <a:ext cx="0" cy="34626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639766" y="230721"/>
            <a:ext cx="9596139" cy="461515"/>
          </a:xfrm>
          <a:prstGeom prst="rect">
            <a:avLst/>
          </a:prstGeom>
          <a:noFill/>
        </p:spPr>
        <p:txBody>
          <a:bodyPr wrap="square" lIns="91253" tIns="45628" rIns="91253" bIns="45628" rtlCol="0" anchor="ctr">
            <a:spAutoFit/>
          </a:bodyPr>
          <a:lstStyle>
            <a:lvl1pPr algn="l">
              <a:defRPr lang="en-GB" sz="2400">
                <a:latin typeface="+mn-lt"/>
                <a:ea typeface="+mn-ea"/>
                <a:cs typeface="+mn-cs"/>
              </a:defRPr>
            </a:lvl1pPr>
          </a:lstStyle>
          <a:p>
            <a:pPr marL="0" lvl="0" algn="l"/>
            <a:r>
              <a:rPr lang="en-US" dirty="0" smtClean="0"/>
              <a:t>Click to edit Master title style</a:t>
            </a:r>
            <a:endParaRPr lang="en-GB" dirty="0"/>
          </a:p>
        </p:txBody>
      </p:sp>
      <p:sp>
        <p:nvSpPr>
          <p:cNvPr id="4" name="TextBox 3"/>
          <p:cNvSpPr txBox="1"/>
          <p:nvPr userDrawn="1"/>
        </p:nvSpPr>
        <p:spPr>
          <a:xfrm>
            <a:off x="408559" y="1917185"/>
            <a:ext cx="11447815" cy="4103507"/>
          </a:xfrm>
          <a:prstGeom prst="rect">
            <a:avLst/>
          </a:prstGeom>
          <a:noFill/>
        </p:spPr>
        <p:txBody>
          <a:bodyPr wrap="square" lIns="179627" tIns="179627" rIns="179627" bIns="179627" rtlCol="0" anchor="ctr">
            <a:noAutofit/>
          </a:bodyPr>
          <a:lstStyle/>
          <a:p>
            <a:pPr defTabSz="1234303">
              <a:lnSpc>
                <a:spcPct val="85000"/>
              </a:lnSpc>
            </a:pPr>
            <a:endParaRPr lang="en-US" sz="1600" dirty="0">
              <a:solidFill>
                <a:prstClr val="black"/>
              </a:solidFill>
            </a:endParaRPr>
          </a:p>
        </p:txBody>
      </p:sp>
      <p:sp>
        <p:nvSpPr>
          <p:cNvPr id="30" name="Text Placeholder 29"/>
          <p:cNvSpPr>
            <a:spLocks noGrp="1"/>
          </p:cNvSpPr>
          <p:nvPr>
            <p:ph type="body" sz="quarter" idx="10"/>
          </p:nvPr>
        </p:nvSpPr>
        <p:spPr>
          <a:xfrm>
            <a:off x="840557" y="2061181"/>
            <a:ext cx="10583928" cy="3455187"/>
          </a:xfrm>
          <a:prstGeom prst="rect">
            <a:avLst/>
          </a:prstGeom>
        </p:spPr>
        <p:txBody>
          <a:bodyPr lIns="110317" tIns="55161" rIns="110317" bIns="55161"/>
          <a:lstStyle>
            <a:lvl1pPr>
              <a:defRPr sz="3100"/>
            </a:lvl1pPr>
            <a:lvl2pPr>
              <a:defRPr sz="2800"/>
            </a:lvl2pPr>
            <a:lvl3pPr>
              <a:defRPr sz="2400"/>
            </a:lvl3pPr>
            <a:lvl4pPr>
              <a:defRPr sz="22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5" name="Picture 4" descr="Ambry_logo_cmyk.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4577" y="70967"/>
            <a:ext cx="2159966" cy="766360"/>
          </a:xfrm>
          <a:prstGeom prst="rect">
            <a:avLst/>
          </a:prstGeom>
        </p:spPr>
      </p:pic>
    </p:spTree>
    <p:extLst>
      <p:ext uri="{BB962C8B-B14F-4D97-AF65-F5344CB8AC3E}">
        <p14:creationId xmlns:p14="http://schemas.microsoft.com/office/powerpoint/2010/main" val="114505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F6F7A758-12CD-9B48-BD7A-417A123EED21}"/>
              </a:ext>
            </a:extLst>
          </p:cNvPr>
          <p:cNvSpPr/>
          <p:nvPr userDrawn="1"/>
        </p:nvSpPr>
        <p:spPr>
          <a:xfrm>
            <a:off x="0" y="-1"/>
            <a:ext cx="12480925" cy="5385101"/>
          </a:xfrm>
          <a:prstGeom prst="rect">
            <a:avLst/>
          </a:prstGeom>
          <a:solidFill>
            <a:srgbClr val="003E6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913551"/>
            <a:endParaRPr lang="en-US">
              <a:solidFill>
                <a:srgbClr val="FFFFFF"/>
              </a:solidFill>
            </a:endParaRPr>
          </a:p>
        </p:txBody>
      </p:sp>
      <p:sp>
        <p:nvSpPr>
          <p:cNvPr id="13" name="Rectangle 12">
            <a:extLst>
              <a:ext uri="{FF2B5EF4-FFF2-40B4-BE49-F238E27FC236}">
                <a16:creationId xmlns:a16="http://schemas.microsoft.com/office/drawing/2014/main" xmlns="" id="{3787E3D8-649C-8947-B56C-CF13015298BE}"/>
              </a:ext>
            </a:extLst>
          </p:cNvPr>
          <p:cNvSpPr/>
          <p:nvPr userDrawn="1"/>
        </p:nvSpPr>
        <p:spPr>
          <a:xfrm>
            <a:off x="0" y="5385103"/>
            <a:ext cx="12480925" cy="1472897"/>
          </a:xfrm>
          <a:prstGeom prst="rect">
            <a:avLst/>
          </a:prstGeom>
          <a:solidFill>
            <a:srgbClr val="003E6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913551"/>
            <a:endParaRPr lang="en-US">
              <a:solidFill>
                <a:srgbClr val="FFFFFF"/>
              </a:solidFill>
            </a:endParaRPr>
          </a:p>
        </p:txBody>
      </p:sp>
      <p:pic>
        <p:nvPicPr>
          <p:cNvPr id="14" name="Picture 13">
            <a:extLst>
              <a:ext uri="{FF2B5EF4-FFF2-40B4-BE49-F238E27FC236}">
                <a16:creationId xmlns:a16="http://schemas.microsoft.com/office/drawing/2014/main" xmlns="" id="{6E6BD3B7-4217-434C-8FDB-07FA35FAA9F3}"/>
              </a:ext>
            </a:extLst>
          </p:cNvPr>
          <p:cNvPicPr>
            <a:picLocks noChangeAspect="1"/>
          </p:cNvPicPr>
          <p:nvPr userDrawn="1"/>
        </p:nvPicPr>
        <p:blipFill rotWithShape="1">
          <a:blip r:embed="rId2">
            <a:alphaModFix amt="10000"/>
            <a:extLst>
              <a:ext uri="{28A0092B-C50C-407E-A947-70E740481C1C}">
                <a14:useLocalDpi xmlns:a14="http://schemas.microsoft.com/office/drawing/2010/main" val="0"/>
              </a:ext>
            </a:extLst>
          </a:blip>
          <a:srcRect t="16112" b="7627"/>
          <a:stretch/>
        </p:blipFill>
        <p:spPr>
          <a:xfrm>
            <a:off x="10540" y="-16299"/>
            <a:ext cx="12480925" cy="5401405"/>
          </a:xfrm>
          <a:prstGeom prst="rect">
            <a:avLst/>
          </a:prstGeom>
        </p:spPr>
      </p:pic>
      <p:pic>
        <p:nvPicPr>
          <p:cNvPr id="15" name="Picture 14">
            <a:extLst>
              <a:ext uri="{FF2B5EF4-FFF2-40B4-BE49-F238E27FC236}">
                <a16:creationId xmlns:a16="http://schemas.microsoft.com/office/drawing/2014/main" xmlns="" id="{06DAD74E-AE70-9545-B866-E11FADBC555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31995" y="5675493"/>
            <a:ext cx="2638014" cy="914400"/>
          </a:xfrm>
          <a:prstGeom prst="rect">
            <a:avLst/>
          </a:prstGeom>
        </p:spPr>
      </p:pic>
      <p:cxnSp>
        <p:nvCxnSpPr>
          <p:cNvPr id="16" name="Straight Connector 15">
            <a:extLst>
              <a:ext uri="{FF2B5EF4-FFF2-40B4-BE49-F238E27FC236}">
                <a16:creationId xmlns:a16="http://schemas.microsoft.com/office/drawing/2014/main" xmlns="" id="{0A68204B-353E-1241-A476-AD6B2FF92E54}"/>
              </a:ext>
            </a:extLst>
          </p:cNvPr>
          <p:cNvCxnSpPr/>
          <p:nvPr userDrawn="1"/>
        </p:nvCxnSpPr>
        <p:spPr>
          <a:xfrm>
            <a:off x="0" y="5385102"/>
            <a:ext cx="12480925" cy="0"/>
          </a:xfrm>
          <a:prstGeom prst="line">
            <a:avLst/>
          </a:prstGeom>
          <a:ln w="25400">
            <a:solidFill>
              <a:srgbClr val="00AAE7"/>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7B7E5A87-C137-7A4F-A358-21D427477ED5}"/>
              </a:ext>
            </a:extLst>
          </p:cNvPr>
          <p:cNvSpPr>
            <a:spLocks noGrp="1"/>
          </p:cNvSpPr>
          <p:nvPr>
            <p:ph type="ctrTitle"/>
          </p:nvPr>
        </p:nvSpPr>
        <p:spPr>
          <a:xfrm>
            <a:off x="1560116" y="1122370"/>
            <a:ext cx="9360694" cy="2387600"/>
          </a:xfrm>
        </p:spPr>
        <p:txBody>
          <a:bodyPr anchor="b">
            <a:normAutofit/>
          </a:bodyPr>
          <a:lstStyle>
            <a:lvl1pPr algn="ctr">
              <a:defRPr sz="5400">
                <a:solidFill>
                  <a:srgbClr val="E2E3E4"/>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xmlns="" id="{D79B598F-D511-E24E-BBCF-E125D1D5C549}"/>
              </a:ext>
            </a:extLst>
          </p:cNvPr>
          <p:cNvSpPr>
            <a:spLocks noGrp="1"/>
          </p:cNvSpPr>
          <p:nvPr>
            <p:ph type="subTitle" idx="1"/>
          </p:nvPr>
        </p:nvSpPr>
        <p:spPr>
          <a:xfrm>
            <a:off x="1560116" y="3602038"/>
            <a:ext cx="9360694" cy="433514"/>
          </a:xfrm>
        </p:spPr>
        <p:txBody>
          <a:bodyPr>
            <a:normAutofit/>
          </a:bodyPr>
          <a:lstStyle>
            <a:lvl1pPr marL="0" indent="0" algn="ctr">
              <a:buNone/>
              <a:defRPr sz="2000">
                <a:solidFill>
                  <a:srgbClr val="E2E3E4"/>
                </a:solidFill>
              </a:defRPr>
            </a:lvl1pPr>
            <a:lvl2pPr marL="456774" indent="0" algn="ctr">
              <a:buNone/>
              <a:defRPr sz="2000"/>
            </a:lvl2pPr>
            <a:lvl3pPr marL="913551" indent="0" algn="ctr">
              <a:buNone/>
              <a:defRPr sz="1800"/>
            </a:lvl3pPr>
            <a:lvl4pPr marL="1370329" indent="0" algn="ctr">
              <a:buNone/>
              <a:defRPr sz="1600"/>
            </a:lvl4pPr>
            <a:lvl5pPr marL="1827104" indent="0" algn="ctr">
              <a:buNone/>
              <a:defRPr sz="1600"/>
            </a:lvl5pPr>
            <a:lvl6pPr marL="2283881" indent="0" algn="ctr">
              <a:buNone/>
              <a:defRPr sz="1600"/>
            </a:lvl6pPr>
            <a:lvl7pPr marL="2740655" indent="0" algn="ctr">
              <a:buNone/>
              <a:defRPr sz="1600"/>
            </a:lvl7pPr>
            <a:lvl8pPr marL="3197432" indent="0" algn="ctr">
              <a:buNone/>
              <a:defRPr sz="1600"/>
            </a:lvl8pPr>
            <a:lvl9pPr marL="3654207" indent="0" algn="ctr">
              <a:buNone/>
              <a:defRPr sz="1600"/>
            </a:lvl9pPr>
          </a:lstStyle>
          <a:p>
            <a:r>
              <a:rPr lang="en-US"/>
              <a:t>Click to edit Master subtitle style</a:t>
            </a:r>
            <a:endParaRPr lang="en-US" dirty="0"/>
          </a:p>
        </p:txBody>
      </p:sp>
      <p:sp>
        <p:nvSpPr>
          <p:cNvPr id="17" name="Text Placeholder 15">
            <a:extLst>
              <a:ext uri="{FF2B5EF4-FFF2-40B4-BE49-F238E27FC236}">
                <a16:creationId xmlns:a16="http://schemas.microsoft.com/office/drawing/2014/main" xmlns="" id="{5564A6C3-0DE6-2142-9713-CECAA5D67A19}"/>
              </a:ext>
            </a:extLst>
          </p:cNvPr>
          <p:cNvSpPr>
            <a:spLocks noGrp="1"/>
          </p:cNvSpPr>
          <p:nvPr>
            <p:ph type="body" sz="quarter" idx="10"/>
          </p:nvPr>
        </p:nvSpPr>
        <p:spPr>
          <a:xfrm>
            <a:off x="3082861" y="4085602"/>
            <a:ext cx="6315218" cy="254635"/>
          </a:xfrm>
        </p:spPr>
        <p:txBody>
          <a:bodyPr>
            <a:noAutofit/>
          </a:bodyPr>
          <a:lstStyle>
            <a:lvl1pPr marL="0" indent="0" algn="ctr">
              <a:buNone/>
              <a:defRPr sz="1200">
                <a:solidFill>
                  <a:srgbClr val="E2E3E4"/>
                </a:solidFill>
              </a:defRPr>
            </a:lvl1pPr>
          </a:lstStyle>
          <a:p>
            <a:pPr lvl="0"/>
            <a:r>
              <a:rPr lang="en-US"/>
              <a:t>Click to edit Master text styles</a:t>
            </a:r>
          </a:p>
        </p:txBody>
      </p:sp>
    </p:spTree>
    <p:extLst>
      <p:ext uri="{BB962C8B-B14F-4D97-AF65-F5344CB8AC3E}">
        <p14:creationId xmlns:p14="http://schemas.microsoft.com/office/powerpoint/2010/main" val="1022323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4046" y="274639"/>
            <a:ext cx="1123283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24046" y="1535113"/>
            <a:ext cx="5514576" cy="639763"/>
          </a:xfrm>
        </p:spPr>
        <p:txBody>
          <a:bodyPr anchor="b"/>
          <a:lstStyle>
            <a:lvl1pPr marL="0" indent="0">
              <a:buNone/>
              <a:defRPr sz="2400" b="1"/>
            </a:lvl1pPr>
            <a:lvl2pPr marL="456531" indent="0">
              <a:buNone/>
              <a:defRPr sz="2000" b="1"/>
            </a:lvl2pPr>
            <a:lvl3pPr marL="913045" indent="0">
              <a:buNone/>
              <a:defRPr sz="1800" b="1"/>
            </a:lvl3pPr>
            <a:lvl4pPr marL="1369574" indent="0">
              <a:buNone/>
              <a:defRPr sz="1600" b="1"/>
            </a:lvl4pPr>
            <a:lvl5pPr marL="1826096" indent="0">
              <a:buNone/>
              <a:defRPr sz="1600" b="1"/>
            </a:lvl5pPr>
            <a:lvl6pPr marL="2282625" indent="0">
              <a:buNone/>
              <a:defRPr sz="1600" b="1"/>
            </a:lvl6pPr>
            <a:lvl7pPr marL="2739146" indent="0">
              <a:buNone/>
              <a:defRPr sz="1600" b="1"/>
            </a:lvl7pPr>
            <a:lvl8pPr marL="3195672" indent="0">
              <a:buNone/>
              <a:defRPr sz="1600" b="1"/>
            </a:lvl8pPr>
            <a:lvl9pPr marL="365219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4046" y="2174883"/>
            <a:ext cx="551457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340137" y="1535113"/>
            <a:ext cx="5516742" cy="639763"/>
          </a:xfrm>
        </p:spPr>
        <p:txBody>
          <a:bodyPr anchor="b"/>
          <a:lstStyle>
            <a:lvl1pPr marL="0" indent="0">
              <a:buNone/>
              <a:defRPr sz="2400" b="1"/>
            </a:lvl1pPr>
            <a:lvl2pPr marL="456531" indent="0">
              <a:buNone/>
              <a:defRPr sz="2000" b="1"/>
            </a:lvl2pPr>
            <a:lvl3pPr marL="913045" indent="0">
              <a:buNone/>
              <a:defRPr sz="1800" b="1"/>
            </a:lvl3pPr>
            <a:lvl4pPr marL="1369574" indent="0">
              <a:buNone/>
              <a:defRPr sz="1600" b="1"/>
            </a:lvl4pPr>
            <a:lvl5pPr marL="1826096" indent="0">
              <a:buNone/>
              <a:defRPr sz="1600" b="1"/>
            </a:lvl5pPr>
            <a:lvl6pPr marL="2282625" indent="0">
              <a:buNone/>
              <a:defRPr sz="1600" b="1"/>
            </a:lvl6pPr>
            <a:lvl7pPr marL="2739146" indent="0">
              <a:buNone/>
              <a:defRPr sz="1600" b="1"/>
            </a:lvl7pPr>
            <a:lvl8pPr marL="3195672" indent="0">
              <a:buNone/>
              <a:defRPr sz="1600" b="1"/>
            </a:lvl8pPr>
            <a:lvl9pPr marL="365219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40137" y="2174883"/>
            <a:ext cx="551674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F994DD8-3AE7-427C-BEAF-B3DDFBA6C356}" type="datetimeFigureOut">
              <a:rPr lang="en-US" smtClean="0"/>
              <a:t>2/14/2019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F33742-E28C-4DD6-8C91-5B577561CD7D}" type="slidenum">
              <a:rPr lang="en-US" smtClean="0"/>
              <a:t>‹#›</a:t>
            </a:fld>
            <a:endParaRPr lang="en-US"/>
          </a:p>
        </p:txBody>
      </p:sp>
    </p:spTree>
    <p:extLst>
      <p:ext uri="{BB962C8B-B14F-4D97-AF65-F5344CB8AC3E}">
        <p14:creationId xmlns:p14="http://schemas.microsoft.com/office/powerpoint/2010/main" val="303275522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itle Slide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8FD16985-6F60-7B4F-AAF2-276725ACF564}"/>
              </a:ext>
            </a:extLst>
          </p:cNvPr>
          <p:cNvSpPr/>
          <p:nvPr userDrawn="1"/>
        </p:nvSpPr>
        <p:spPr>
          <a:xfrm>
            <a:off x="4127214" y="-1"/>
            <a:ext cx="8353711" cy="6858001"/>
          </a:xfrm>
          <a:prstGeom prst="rect">
            <a:avLst/>
          </a:prstGeom>
          <a:solidFill>
            <a:srgbClr val="9D9FA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913551"/>
            <a:endParaRPr lang="en-US">
              <a:solidFill>
                <a:srgbClr val="FFFFFF"/>
              </a:solidFill>
            </a:endParaRPr>
          </a:p>
        </p:txBody>
      </p:sp>
      <p:sp>
        <p:nvSpPr>
          <p:cNvPr id="6" name="Rectangle 5">
            <a:extLst>
              <a:ext uri="{FF2B5EF4-FFF2-40B4-BE49-F238E27FC236}">
                <a16:creationId xmlns:a16="http://schemas.microsoft.com/office/drawing/2014/main" xmlns="" id="{F07D94DA-04B4-2142-9CC0-4F2FD94BF21E}"/>
              </a:ext>
            </a:extLst>
          </p:cNvPr>
          <p:cNvSpPr/>
          <p:nvPr userDrawn="1"/>
        </p:nvSpPr>
        <p:spPr>
          <a:xfrm>
            <a:off x="0" y="-1"/>
            <a:ext cx="4127214" cy="6858001"/>
          </a:xfrm>
          <a:prstGeom prst="rect">
            <a:avLst/>
          </a:prstGeom>
          <a:solidFill>
            <a:srgbClr val="003E6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913551"/>
            <a:endParaRPr lang="en-US">
              <a:solidFill>
                <a:srgbClr val="FFFFFF"/>
              </a:solidFill>
            </a:endParaRPr>
          </a:p>
        </p:txBody>
      </p:sp>
      <p:pic>
        <p:nvPicPr>
          <p:cNvPr id="7" name="Picture 6">
            <a:extLst>
              <a:ext uri="{FF2B5EF4-FFF2-40B4-BE49-F238E27FC236}">
                <a16:creationId xmlns:a16="http://schemas.microsoft.com/office/drawing/2014/main" xmlns="" id="{698913D9-5230-6E44-937C-4B54FB1FB756}"/>
              </a:ext>
            </a:extLst>
          </p:cNvPr>
          <p:cNvPicPr>
            <a:picLocks noChangeAspect="1"/>
          </p:cNvPicPr>
          <p:nvPr userDrawn="1"/>
        </p:nvPicPr>
        <p:blipFill rotWithShape="1">
          <a:blip r:embed="rId2">
            <a:alphaModFix amt="10000"/>
            <a:extLst>
              <a:ext uri="{28A0092B-C50C-407E-A947-70E740481C1C}">
                <a14:useLocalDpi xmlns:a14="http://schemas.microsoft.com/office/drawing/2010/main" val="0"/>
              </a:ext>
            </a:extLst>
          </a:blip>
          <a:srcRect l="43221" r="23734"/>
          <a:stretch/>
        </p:blipFill>
        <p:spPr>
          <a:xfrm>
            <a:off x="8" y="11009"/>
            <a:ext cx="4127215" cy="6846991"/>
          </a:xfrm>
          <a:prstGeom prst="rect">
            <a:avLst/>
          </a:prstGeom>
          <a:effectLst/>
        </p:spPr>
      </p:pic>
      <p:pic>
        <p:nvPicPr>
          <p:cNvPr id="8" name="Picture 7">
            <a:extLst>
              <a:ext uri="{FF2B5EF4-FFF2-40B4-BE49-F238E27FC236}">
                <a16:creationId xmlns:a16="http://schemas.microsoft.com/office/drawing/2014/main" xmlns="" id="{EC109726-79E9-8C44-AD74-44C0EA2287E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3819" y="5597342"/>
            <a:ext cx="2638014" cy="914400"/>
          </a:xfrm>
          <a:prstGeom prst="rect">
            <a:avLst/>
          </a:prstGeom>
        </p:spPr>
      </p:pic>
      <p:cxnSp>
        <p:nvCxnSpPr>
          <p:cNvPr id="10" name="Straight Connector 9">
            <a:extLst>
              <a:ext uri="{FF2B5EF4-FFF2-40B4-BE49-F238E27FC236}">
                <a16:creationId xmlns:a16="http://schemas.microsoft.com/office/drawing/2014/main" xmlns="" id="{AD1048D1-2327-2C45-8734-9488E0F741B9}"/>
              </a:ext>
            </a:extLst>
          </p:cNvPr>
          <p:cNvCxnSpPr>
            <a:cxnSpLocks/>
          </p:cNvCxnSpPr>
          <p:nvPr userDrawn="1"/>
        </p:nvCxnSpPr>
        <p:spPr>
          <a:xfrm>
            <a:off x="4127215" y="-1"/>
            <a:ext cx="0" cy="6858001"/>
          </a:xfrm>
          <a:prstGeom prst="line">
            <a:avLst/>
          </a:prstGeom>
          <a:ln w="25400">
            <a:solidFill>
              <a:srgbClr val="E2E3E4"/>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xmlns="" id="{ACAC8C08-591A-7045-BDCB-D72787C133DB}"/>
              </a:ext>
            </a:extLst>
          </p:cNvPr>
          <p:cNvSpPr>
            <a:spLocks noGrp="1"/>
          </p:cNvSpPr>
          <p:nvPr>
            <p:ph type="ctrTitle"/>
          </p:nvPr>
        </p:nvSpPr>
        <p:spPr>
          <a:xfrm>
            <a:off x="4127214" y="1122370"/>
            <a:ext cx="8353711" cy="2387600"/>
          </a:xfrm>
        </p:spPr>
        <p:txBody>
          <a:bodyPr anchor="b">
            <a:normAutofit/>
          </a:bodyPr>
          <a:lstStyle>
            <a:lvl1pPr algn="ctr">
              <a:defRPr sz="5400">
                <a:solidFill>
                  <a:srgbClr val="E2E3E4"/>
                </a:solidFill>
              </a:defRPr>
            </a:lvl1pPr>
          </a:lstStyle>
          <a:p>
            <a:r>
              <a:rPr lang="en-US"/>
              <a:t>Click to edit Master title style</a:t>
            </a:r>
            <a:endParaRPr lang="en-US" dirty="0"/>
          </a:p>
        </p:txBody>
      </p:sp>
      <p:sp>
        <p:nvSpPr>
          <p:cNvPr id="14" name="Subtitle 2">
            <a:extLst>
              <a:ext uri="{FF2B5EF4-FFF2-40B4-BE49-F238E27FC236}">
                <a16:creationId xmlns:a16="http://schemas.microsoft.com/office/drawing/2014/main" xmlns="" id="{D86A27CE-7524-9C42-BE70-DB103A6A92A1}"/>
              </a:ext>
            </a:extLst>
          </p:cNvPr>
          <p:cNvSpPr>
            <a:spLocks noGrp="1"/>
          </p:cNvSpPr>
          <p:nvPr>
            <p:ph type="subTitle" idx="1"/>
          </p:nvPr>
        </p:nvSpPr>
        <p:spPr>
          <a:xfrm>
            <a:off x="4127212" y="3602038"/>
            <a:ext cx="8353713" cy="628586"/>
          </a:xfrm>
        </p:spPr>
        <p:txBody>
          <a:bodyPr>
            <a:normAutofit/>
          </a:bodyPr>
          <a:lstStyle>
            <a:lvl1pPr marL="0" indent="0" algn="ctr">
              <a:buNone/>
              <a:defRPr sz="2000">
                <a:solidFill>
                  <a:srgbClr val="E2E3E4"/>
                </a:solidFill>
              </a:defRPr>
            </a:lvl1pPr>
            <a:lvl2pPr marL="456774" indent="0" algn="ctr">
              <a:buNone/>
              <a:defRPr sz="2000"/>
            </a:lvl2pPr>
            <a:lvl3pPr marL="913551" indent="0" algn="ctr">
              <a:buNone/>
              <a:defRPr sz="1800"/>
            </a:lvl3pPr>
            <a:lvl4pPr marL="1370329" indent="0" algn="ctr">
              <a:buNone/>
              <a:defRPr sz="1600"/>
            </a:lvl4pPr>
            <a:lvl5pPr marL="1827104" indent="0" algn="ctr">
              <a:buNone/>
              <a:defRPr sz="1600"/>
            </a:lvl5pPr>
            <a:lvl6pPr marL="2283881" indent="0" algn="ctr">
              <a:buNone/>
              <a:defRPr sz="1600"/>
            </a:lvl6pPr>
            <a:lvl7pPr marL="2740655" indent="0" algn="ctr">
              <a:buNone/>
              <a:defRPr sz="1600"/>
            </a:lvl7pPr>
            <a:lvl8pPr marL="3197432" indent="0" algn="ctr">
              <a:buNone/>
              <a:defRPr sz="1600"/>
            </a:lvl8pPr>
            <a:lvl9pPr marL="3654207" indent="0" algn="ctr">
              <a:buNone/>
              <a:defRPr sz="1600"/>
            </a:lvl9pPr>
          </a:lstStyle>
          <a:p>
            <a:r>
              <a:rPr lang="en-US"/>
              <a:t>Click to edit Master subtitle style</a:t>
            </a:r>
            <a:endParaRPr lang="en-US" dirty="0"/>
          </a:p>
        </p:txBody>
      </p:sp>
      <p:sp>
        <p:nvSpPr>
          <p:cNvPr id="16" name="Text Placeholder 15">
            <a:extLst>
              <a:ext uri="{FF2B5EF4-FFF2-40B4-BE49-F238E27FC236}">
                <a16:creationId xmlns:a16="http://schemas.microsoft.com/office/drawing/2014/main" xmlns="" id="{A2C90BB6-D8E7-FA4D-B0E7-F30F9320AF3A}"/>
              </a:ext>
            </a:extLst>
          </p:cNvPr>
          <p:cNvSpPr>
            <a:spLocks noGrp="1"/>
          </p:cNvSpPr>
          <p:nvPr>
            <p:ph type="body" sz="quarter" idx="10"/>
          </p:nvPr>
        </p:nvSpPr>
        <p:spPr>
          <a:xfrm>
            <a:off x="5146460" y="5799908"/>
            <a:ext cx="6315218" cy="254635"/>
          </a:xfrm>
        </p:spPr>
        <p:txBody>
          <a:bodyPr>
            <a:noAutofit/>
          </a:bodyPr>
          <a:lstStyle>
            <a:lvl1pPr marL="0" indent="0" algn="ctr">
              <a:buNone/>
              <a:defRPr sz="1200">
                <a:solidFill>
                  <a:srgbClr val="E2E3E4"/>
                </a:solidFill>
              </a:defRPr>
            </a:lvl1pPr>
          </a:lstStyle>
          <a:p>
            <a:pPr lvl="0"/>
            <a:r>
              <a:rPr lang="en-US"/>
              <a:t>Click to edit Master text styles</a:t>
            </a:r>
          </a:p>
        </p:txBody>
      </p:sp>
    </p:spTree>
    <p:extLst>
      <p:ext uri="{BB962C8B-B14F-4D97-AF65-F5344CB8AC3E}">
        <p14:creationId xmlns:p14="http://schemas.microsoft.com/office/powerpoint/2010/main" val="384840802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6FCB04-76A1-E149-BB46-F9AEFA37C33E}"/>
              </a:ext>
            </a:extLst>
          </p:cNvPr>
          <p:cNvSpPr>
            <a:spLocks noGrp="1"/>
          </p:cNvSpPr>
          <p:nvPr>
            <p:ph type="title"/>
          </p:nvPr>
        </p:nvSpPr>
        <p:spPr>
          <a:xfrm>
            <a:off x="858064" y="195072"/>
            <a:ext cx="10764798" cy="855406"/>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7F79C112-1BFC-8A4A-9E50-2BC4554A4DA3}"/>
              </a:ext>
            </a:extLst>
          </p:cNvPr>
          <p:cNvSpPr>
            <a:spLocks noGrp="1"/>
          </p:cNvSpPr>
          <p:nvPr>
            <p:ph idx="1"/>
          </p:nvPr>
        </p:nvSpPr>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a:extLst>
              <a:ext uri="{FF2B5EF4-FFF2-40B4-BE49-F238E27FC236}">
                <a16:creationId xmlns:a16="http://schemas.microsoft.com/office/drawing/2014/main" xmlns="" id="{5DB65F34-5CE1-7A41-8B24-F11D9594794A}"/>
              </a:ext>
            </a:extLst>
          </p:cNvPr>
          <p:cNvSpPr>
            <a:spLocks noGrp="1"/>
          </p:cNvSpPr>
          <p:nvPr>
            <p:ph type="body" sz="quarter" idx="13"/>
          </p:nvPr>
        </p:nvSpPr>
        <p:spPr>
          <a:xfrm>
            <a:off x="858064" y="963549"/>
            <a:ext cx="10212257" cy="463550"/>
          </a:xfrm>
        </p:spPr>
        <p:txBody>
          <a:bodyPr>
            <a:noAutofit/>
          </a:bodyPr>
          <a:lstStyle>
            <a:lvl1pPr marL="0" indent="0">
              <a:buFontTx/>
              <a:buNone/>
              <a:defRPr>
                <a:solidFill>
                  <a:srgbClr val="00AAE7"/>
                </a:solidFill>
              </a:defRPr>
            </a:lvl1pPr>
          </a:lstStyle>
          <a:p>
            <a:pPr lvl="0"/>
            <a:r>
              <a:rPr lang="en-US"/>
              <a:t>Click to edit Master text styles</a:t>
            </a:r>
          </a:p>
        </p:txBody>
      </p:sp>
      <p:sp>
        <p:nvSpPr>
          <p:cNvPr id="10" name="Footer Placeholder 9">
            <a:extLst>
              <a:ext uri="{FF2B5EF4-FFF2-40B4-BE49-F238E27FC236}">
                <a16:creationId xmlns:a16="http://schemas.microsoft.com/office/drawing/2014/main" xmlns="" id="{798E7471-E529-3847-B207-8F11960FDA62}"/>
              </a:ext>
            </a:extLst>
          </p:cNvPr>
          <p:cNvSpPr>
            <a:spLocks noGrp="1"/>
          </p:cNvSpPr>
          <p:nvPr>
            <p:ph type="ftr" sz="quarter" idx="14"/>
          </p:nvPr>
        </p:nvSpPr>
        <p:spPr/>
        <p:txBody>
          <a:bodyPr/>
          <a:lstStyle/>
          <a:p>
            <a:endParaRPr lang="en-US" dirty="0"/>
          </a:p>
        </p:txBody>
      </p:sp>
      <p:sp>
        <p:nvSpPr>
          <p:cNvPr id="11" name="Slide Number Placeholder 10">
            <a:extLst>
              <a:ext uri="{FF2B5EF4-FFF2-40B4-BE49-F238E27FC236}">
                <a16:creationId xmlns:a16="http://schemas.microsoft.com/office/drawing/2014/main" xmlns="" id="{77CC38CE-1828-3046-B0DB-55C8EB659EAF}"/>
              </a:ext>
            </a:extLst>
          </p:cNvPr>
          <p:cNvSpPr>
            <a:spLocks noGrp="1"/>
          </p:cNvSpPr>
          <p:nvPr>
            <p:ph type="sldNum" sz="quarter" idx="15"/>
          </p:nvPr>
        </p:nvSpPr>
        <p:spPr/>
        <p:txBody>
          <a:bodyPr/>
          <a:lstStyle/>
          <a:p>
            <a:fld id="{512E2949-A7BC-824F-97F6-A1C29F11A3E2}" type="slidenum">
              <a:rPr lang="en-US" smtClean="0"/>
              <a:pPr/>
              <a:t>‹#›</a:t>
            </a:fld>
            <a:endParaRPr lang="en-US" dirty="0"/>
          </a:p>
        </p:txBody>
      </p:sp>
    </p:spTree>
    <p:extLst>
      <p:ext uri="{BB962C8B-B14F-4D97-AF65-F5344CB8AC3E}">
        <p14:creationId xmlns:p14="http://schemas.microsoft.com/office/powerpoint/2010/main" val="33889879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82412E-34D3-4E43-8402-C5CD5FDBA4D9}"/>
              </a:ext>
            </a:extLst>
          </p:cNvPr>
          <p:cNvSpPr>
            <a:spLocks noGrp="1"/>
          </p:cNvSpPr>
          <p:nvPr>
            <p:ph type="title"/>
          </p:nvPr>
        </p:nvSpPr>
        <p:spPr/>
        <p:txBody>
          <a:body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xmlns="" id="{0B6D849F-48DE-4848-9985-D5310DFA43D1}"/>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xmlns="" id="{E10C4234-744A-6947-9273-965B75CEDEB7}"/>
              </a:ext>
            </a:extLst>
          </p:cNvPr>
          <p:cNvSpPr>
            <a:spLocks noGrp="1"/>
          </p:cNvSpPr>
          <p:nvPr>
            <p:ph type="sldNum" sz="quarter" idx="11"/>
          </p:nvPr>
        </p:nvSpPr>
        <p:spPr/>
        <p:txBody>
          <a:bodyPr/>
          <a:lstStyle/>
          <a:p>
            <a:fld id="{512E2949-A7BC-824F-97F6-A1C29F11A3E2}" type="slidenum">
              <a:rPr lang="en-US" smtClean="0"/>
              <a:pPr/>
              <a:t>‹#›</a:t>
            </a:fld>
            <a:endParaRPr lang="en-US" dirty="0"/>
          </a:p>
        </p:txBody>
      </p:sp>
      <p:sp>
        <p:nvSpPr>
          <p:cNvPr id="5" name="Content Placeholder 2">
            <a:extLst>
              <a:ext uri="{FF2B5EF4-FFF2-40B4-BE49-F238E27FC236}">
                <a16:creationId xmlns:a16="http://schemas.microsoft.com/office/drawing/2014/main" xmlns="" id="{AF5B01F7-5F6E-CC41-97AC-0ED619B90353}"/>
              </a:ext>
            </a:extLst>
          </p:cNvPr>
          <p:cNvSpPr>
            <a:spLocks noGrp="1"/>
          </p:cNvSpPr>
          <p:nvPr>
            <p:ph idx="1"/>
          </p:nvPr>
        </p:nvSpPr>
        <p:spPr>
          <a:xfrm>
            <a:off x="858064" y="1825625"/>
            <a:ext cx="1076479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409105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o Content Layou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xmlns="" id="{4BA7D5AF-EEF0-234B-992E-BFE9B9CCB2AC}"/>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xmlns="" id="{E3BC8057-AA4C-334F-AED3-04745629C423}"/>
              </a:ext>
            </a:extLst>
          </p:cNvPr>
          <p:cNvSpPr>
            <a:spLocks noGrp="1"/>
          </p:cNvSpPr>
          <p:nvPr>
            <p:ph type="sldNum" sz="quarter" idx="11"/>
          </p:nvPr>
        </p:nvSpPr>
        <p:spPr/>
        <p:txBody>
          <a:bodyPr/>
          <a:lstStyle/>
          <a:p>
            <a:fld id="{512E2949-A7BC-824F-97F6-A1C29F11A3E2}" type="slidenum">
              <a:rPr lang="en-US" smtClean="0"/>
              <a:pPr/>
              <a:t>‹#›</a:t>
            </a:fld>
            <a:endParaRPr lang="en-US" dirty="0"/>
          </a:p>
        </p:txBody>
      </p:sp>
      <p:sp>
        <p:nvSpPr>
          <p:cNvPr id="5" name="Title 1">
            <a:extLst>
              <a:ext uri="{FF2B5EF4-FFF2-40B4-BE49-F238E27FC236}">
                <a16:creationId xmlns:a16="http://schemas.microsoft.com/office/drawing/2014/main" xmlns="" id="{1AF31858-2AF5-9948-BB36-F6C3522BE9DD}"/>
              </a:ext>
            </a:extLst>
          </p:cNvPr>
          <p:cNvSpPr>
            <a:spLocks noGrp="1"/>
          </p:cNvSpPr>
          <p:nvPr>
            <p:ph type="title"/>
          </p:nvPr>
        </p:nvSpPr>
        <p:spPr>
          <a:xfrm>
            <a:off x="858064" y="195072"/>
            <a:ext cx="10764798" cy="855406"/>
          </a:xfrm>
        </p:spPr>
        <p:txBody>
          <a:bodyPr/>
          <a:lstStyle/>
          <a:p>
            <a:r>
              <a:rPr lang="en-US"/>
              <a:t>Click to edit Master title style</a:t>
            </a:r>
            <a:endParaRPr lang="en-US" dirty="0"/>
          </a:p>
        </p:txBody>
      </p:sp>
      <p:sp>
        <p:nvSpPr>
          <p:cNvPr id="6" name="Text Placeholder 8">
            <a:extLst>
              <a:ext uri="{FF2B5EF4-FFF2-40B4-BE49-F238E27FC236}">
                <a16:creationId xmlns:a16="http://schemas.microsoft.com/office/drawing/2014/main" xmlns="" id="{BE97EC91-3DE9-4C4B-A113-FB1E24C179AF}"/>
              </a:ext>
            </a:extLst>
          </p:cNvPr>
          <p:cNvSpPr>
            <a:spLocks noGrp="1"/>
          </p:cNvSpPr>
          <p:nvPr>
            <p:ph type="body" sz="quarter" idx="13"/>
          </p:nvPr>
        </p:nvSpPr>
        <p:spPr>
          <a:xfrm>
            <a:off x="858064" y="963549"/>
            <a:ext cx="10212257" cy="463550"/>
          </a:xfrm>
        </p:spPr>
        <p:txBody>
          <a:bodyPr>
            <a:noAutofit/>
          </a:bodyPr>
          <a:lstStyle>
            <a:lvl1pPr marL="0" indent="0">
              <a:buFontTx/>
              <a:buNone/>
              <a:defRPr>
                <a:solidFill>
                  <a:srgbClr val="00AAE7"/>
                </a:solidFill>
              </a:defRPr>
            </a:lvl1pPr>
          </a:lstStyle>
          <a:p>
            <a:pPr lvl="0"/>
            <a:r>
              <a:rPr lang="en-US"/>
              <a:t>Click to edit Master text styles</a:t>
            </a:r>
          </a:p>
        </p:txBody>
      </p:sp>
      <p:sp>
        <p:nvSpPr>
          <p:cNvPr id="8" name="Content Placeholder 2">
            <a:extLst>
              <a:ext uri="{FF2B5EF4-FFF2-40B4-BE49-F238E27FC236}">
                <a16:creationId xmlns:a16="http://schemas.microsoft.com/office/drawing/2014/main" xmlns="" id="{A4C5E36B-5306-9C4E-89DF-7B029EC79E7C}"/>
              </a:ext>
            </a:extLst>
          </p:cNvPr>
          <p:cNvSpPr>
            <a:spLocks noGrp="1"/>
          </p:cNvSpPr>
          <p:nvPr>
            <p:ph sz="half" idx="1"/>
          </p:nvPr>
        </p:nvSpPr>
        <p:spPr>
          <a:xfrm>
            <a:off x="858064" y="1825625"/>
            <a:ext cx="530439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xmlns="" id="{60395B19-6185-7943-81BD-1F6293DABF04}"/>
              </a:ext>
            </a:extLst>
          </p:cNvPr>
          <p:cNvSpPr>
            <a:spLocks noGrp="1"/>
          </p:cNvSpPr>
          <p:nvPr>
            <p:ph sz="half" idx="2"/>
          </p:nvPr>
        </p:nvSpPr>
        <p:spPr>
          <a:xfrm>
            <a:off x="6318468" y="1825625"/>
            <a:ext cx="530439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111330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Narrow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25F107-902E-2D4D-9A85-AF27CCA0F55F}"/>
              </a:ext>
            </a:extLst>
          </p:cNvPr>
          <p:cNvSpPr>
            <a:spLocks noGrp="1"/>
          </p:cNvSpPr>
          <p:nvPr>
            <p:ph type="title"/>
          </p:nvPr>
        </p:nvSpPr>
        <p:spPr>
          <a:xfrm>
            <a:off x="858064" y="289560"/>
            <a:ext cx="10764798" cy="855406"/>
          </a:xfrm>
        </p:spPr>
        <p:txBody>
          <a:body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xmlns="" id="{6FF56EB3-44B2-B041-B6EE-26DA522BD981}"/>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xmlns="" id="{B993DEB1-39DE-FE4A-9F47-FA6071489ADE}"/>
              </a:ext>
            </a:extLst>
          </p:cNvPr>
          <p:cNvSpPr>
            <a:spLocks noGrp="1"/>
          </p:cNvSpPr>
          <p:nvPr>
            <p:ph type="sldNum" sz="quarter" idx="11"/>
          </p:nvPr>
        </p:nvSpPr>
        <p:spPr/>
        <p:txBody>
          <a:bodyPr/>
          <a:lstStyle/>
          <a:p>
            <a:fld id="{512E2949-A7BC-824F-97F6-A1C29F11A3E2}" type="slidenum">
              <a:rPr lang="en-US" smtClean="0"/>
              <a:pPr/>
              <a:t>‹#›</a:t>
            </a:fld>
            <a:endParaRPr lang="en-US" dirty="0"/>
          </a:p>
        </p:txBody>
      </p:sp>
      <p:cxnSp>
        <p:nvCxnSpPr>
          <p:cNvPr id="6" name="Straight Connector 5">
            <a:extLst>
              <a:ext uri="{FF2B5EF4-FFF2-40B4-BE49-F238E27FC236}">
                <a16:creationId xmlns:a16="http://schemas.microsoft.com/office/drawing/2014/main" xmlns="" id="{839F6AB8-8092-9F47-8E70-81F7898E20DC}"/>
              </a:ext>
            </a:extLst>
          </p:cNvPr>
          <p:cNvCxnSpPr/>
          <p:nvPr userDrawn="1"/>
        </p:nvCxnSpPr>
        <p:spPr>
          <a:xfrm>
            <a:off x="0" y="1244568"/>
            <a:ext cx="12480925" cy="0"/>
          </a:xfrm>
          <a:prstGeom prst="line">
            <a:avLst/>
          </a:prstGeom>
          <a:ln w="31750">
            <a:solidFill>
              <a:srgbClr val="00AAE7"/>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xmlns="" id="{709E0444-1471-2F4E-B410-F4DCE0DACCFC}"/>
              </a:ext>
            </a:extLst>
          </p:cNvPr>
          <p:cNvSpPr>
            <a:spLocks noGrp="1"/>
          </p:cNvSpPr>
          <p:nvPr>
            <p:ph idx="1"/>
          </p:nvPr>
        </p:nvSpPr>
        <p:spPr>
          <a:xfrm>
            <a:off x="858064" y="1344179"/>
            <a:ext cx="10764798" cy="475487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xmlns="" id="{BB30C63E-22C8-CE43-A534-C9038B8D3D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5110" y="6136085"/>
            <a:ext cx="1732139" cy="600402"/>
          </a:xfrm>
          <a:prstGeom prst="rect">
            <a:avLst/>
          </a:prstGeom>
        </p:spPr>
      </p:pic>
      <p:sp>
        <p:nvSpPr>
          <p:cNvPr id="9" name="Rectangle 8">
            <a:extLst>
              <a:ext uri="{FF2B5EF4-FFF2-40B4-BE49-F238E27FC236}">
                <a16:creationId xmlns:a16="http://schemas.microsoft.com/office/drawing/2014/main" xmlns="" id="{1803BCE1-F40F-0043-8ECB-C5C92B5E1F6A}"/>
              </a:ext>
            </a:extLst>
          </p:cNvPr>
          <p:cNvSpPr/>
          <p:nvPr userDrawn="1"/>
        </p:nvSpPr>
        <p:spPr>
          <a:xfrm>
            <a:off x="12213477" y="6436287"/>
            <a:ext cx="267448" cy="201147"/>
          </a:xfrm>
          <a:prstGeom prst="rect">
            <a:avLst/>
          </a:prstGeom>
          <a:solidFill>
            <a:srgbClr val="E2E3E4"/>
          </a:solidFill>
          <a:ln>
            <a:no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913551"/>
            <a:endParaRPr lang="en-US">
              <a:solidFill>
                <a:srgbClr val="FFFFFF"/>
              </a:solidFill>
            </a:endParaRPr>
          </a:p>
        </p:txBody>
      </p:sp>
    </p:spTree>
    <p:extLst>
      <p:ext uri="{BB962C8B-B14F-4D97-AF65-F5344CB8AC3E}">
        <p14:creationId xmlns:p14="http://schemas.microsoft.com/office/powerpoint/2010/main" val="13676610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Narrow Title and Content 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908689D1-E94A-A848-91A4-ACBA832CC74B}"/>
              </a:ext>
            </a:extLst>
          </p:cNvPr>
          <p:cNvSpPr/>
          <p:nvPr userDrawn="1"/>
        </p:nvSpPr>
        <p:spPr>
          <a:xfrm>
            <a:off x="0" y="7"/>
            <a:ext cx="12480925" cy="1244569"/>
          </a:xfrm>
          <a:prstGeom prst="rect">
            <a:avLst/>
          </a:prstGeom>
          <a:solidFill>
            <a:srgbClr val="E2E3E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913551"/>
            <a:endParaRPr lang="en-US">
              <a:solidFill>
                <a:srgbClr val="FFFFFF"/>
              </a:solidFill>
            </a:endParaRPr>
          </a:p>
        </p:txBody>
      </p:sp>
      <p:sp>
        <p:nvSpPr>
          <p:cNvPr id="3" name="Footer Placeholder 2">
            <a:extLst>
              <a:ext uri="{FF2B5EF4-FFF2-40B4-BE49-F238E27FC236}">
                <a16:creationId xmlns:a16="http://schemas.microsoft.com/office/drawing/2014/main" xmlns="" id="{40BE2F9F-BAE7-3C4F-BD2E-1FF4CEAE99AB}"/>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xmlns="" id="{8DD03D2C-3946-C24C-9DB2-7F63C1F29350}"/>
              </a:ext>
            </a:extLst>
          </p:cNvPr>
          <p:cNvSpPr>
            <a:spLocks noGrp="1"/>
          </p:cNvSpPr>
          <p:nvPr>
            <p:ph type="sldNum" sz="quarter" idx="11"/>
          </p:nvPr>
        </p:nvSpPr>
        <p:spPr/>
        <p:txBody>
          <a:bodyPr/>
          <a:lstStyle/>
          <a:p>
            <a:fld id="{512E2949-A7BC-824F-97F6-A1C29F11A3E2}" type="slidenum">
              <a:rPr lang="en-US" smtClean="0"/>
              <a:pPr/>
              <a:t>‹#›</a:t>
            </a:fld>
            <a:endParaRPr lang="en-US" dirty="0"/>
          </a:p>
        </p:txBody>
      </p:sp>
      <p:sp>
        <p:nvSpPr>
          <p:cNvPr id="5" name="Title 1">
            <a:extLst>
              <a:ext uri="{FF2B5EF4-FFF2-40B4-BE49-F238E27FC236}">
                <a16:creationId xmlns:a16="http://schemas.microsoft.com/office/drawing/2014/main" xmlns="" id="{F7CE94DF-1894-7749-9A9B-A0B46887C399}"/>
              </a:ext>
            </a:extLst>
          </p:cNvPr>
          <p:cNvSpPr>
            <a:spLocks noGrp="1"/>
          </p:cNvSpPr>
          <p:nvPr>
            <p:ph type="title"/>
          </p:nvPr>
        </p:nvSpPr>
        <p:spPr>
          <a:xfrm>
            <a:off x="858064" y="289560"/>
            <a:ext cx="10764798" cy="855406"/>
          </a:xfrm>
        </p:spPr>
        <p:txBody>
          <a:bodyPr/>
          <a:lstStyle/>
          <a:p>
            <a:r>
              <a:rPr lang="en-US"/>
              <a:t>Click to edit Master title style</a:t>
            </a:r>
            <a:endParaRPr lang="en-US" dirty="0"/>
          </a:p>
        </p:txBody>
      </p:sp>
      <p:sp>
        <p:nvSpPr>
          <p:cNvPr id="6" name="Slide Number Placeholder 3">
            <a:extLst>
              <a:ext uri="{FF2B5EF4-FFF2-40B4-BE49-F238E27FC236}">
                <a16:creationId xmlns:a16="http://schemas.microsoft.com/office/drawing/2014/main" xmlns="" id="{C01B0E09-5EF7-D344-981B-00F854775D4C}"/>
              </a:ext>
            </a:extLst>
          </p:cNvPr>
          <p:cNvSpPr txBox="1">
            <a:spLocks/>
          </p:cNvSpPr>
          <p:nvPr userDrawn="1"/>
        </p:nvSpPr>
        <p:spPr>
          <a:xfrm>
            <a:off x="10945380" y="6436924"/>
            <a:ext cx="1228249" cy="200502"/>
          </a:xfrm>
          <a:prstGeom prst="rect">
            <a:avLst/>
          </a:prstGeom>
        </p:spPr>
        <p:txBody>
          <a:bodyPr lIns="0" tIns="0" rIns="0" bIns="0"/>
          <a:lstStyle>
            <a:defPPr>
              <a:defRPr lang="en-US"/>
            </a:defPPr>
            <a:lvl1pPr marL="0" algn="r" defTabSz="914400" rtl="0" eaLnBrk="1" latinLnBrk="0" hangingPunct="1">
              <a:defRPr sz="1200" kern="1200">
                <a:solidFill>
                  <a:srgbClr val="9D9FA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12E2949-A7BC-824F-97F6-A1C29F11A3E2}" type="slidenum">
              <a:rPr lang="en-US" smtClean="0"/>
              <a:pPr/>
              <a:t>‹#›</a:t>
            </a:fld>
            <a:endParaRPr lang="en-US" dirty="0"/>
          </a:p>
        </p:txBody>
      </p:sp>
      <p:sp>
        <p:nvSpPr>
          <p:cNvPr id="7" name="Content Placeholder 2">
            <a:extLst>
              <a:ext uri="{FF2B5EF4-FFF2-40B4-BE49-F238E27FC236}">
                <a16:creationId xmlns:a16="http://schemas.microsoft.com/office/drawing/2014/main" xmlns="" id="{24697266-7D4D-254C-90B6-0F3E1F76D180}"/>
              </a:ext>
            </a:extLst>
          </p:cNvPr>
          <p:cNvSpPr>
            <a:spLocks noGrp="1"/>
          </p:cNvSpPr>
          <p:nvPr>
            <p:ph idx="1"/>
          </p:nvPr>
        </p:nvSpPr>
        <p:spPr>
          <a:xfrm>
            <a:off x="858064" y="1344179"/>
            <a:ext cx="10764798" cy="475487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xmlns="" id="{F23B8A0C-201F-CE43-BE52-F64A61F1B18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5110" y="6136085"/>
            <a:ext cx="1732139" cy="600402"/>
          </a:xfrm>
          <a:prstGeom prst="rect">
            <a:avLst/>
          </a:prstGeom>
        </p:spPr>
      </p:pic>
      <p:sp>
        <p:nvSpPr>
          <p:cNvPr id="9" name="Rectangle 8">
            <a:extLst>
              <a:ext uri="{FF2B5EF4-FFF2-40B4-BE49-F238E27FC236}">
                <a16:creationId xmlns:a16="http://schemas.microsoft.com/office/drawing/2014/main" xmlns="" id="{2244B509-5EFA-B845-9B81-D7B2B7DE4B10}"/>
              </a:ext>
            </a:extLst>
          </p:cNvPr>
          <p:cNvSpPr/>
          <p:nvPr userDrawn="1"/>
        </p:nvSpPr>
        <p:spPr>
          <a:xfrm>
            <a:off x="12213477" y="6436287"/>
            <a:ext cx="267448" cy="201147"/>
          </a:xfrm>
          <a:prstGeom prst="rect">
            <a:avLst/>
          </a:prstGeom>
          <a:solidFill>
            <a:srgbClr val="E2E3E4"/>
          </a:solidFill>
          <a:ln>
            <a:no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913551"/>
            <a:endParaRPr lang="en-US">
              <a:solidFill>
                <a:srgbClr val="FFFFFF"/>
              </a:solidFill>
            </a:endParaRPr>
          </a:p>
        </p:txBody>
      </p:sp>
      <p:cxnSp>
        <p:nvCxnSpPr>
          <p:cNvPr id="10" name="Straight Connector 9">
            <a:extLst>
              <a:ext uri="{FF2B5EF4-FFF2-40B4-BE49-F238E27FC236}">
                <a16:creationId xmlns:a16="http://schemas.microsoft.com/office/drawing/2014/main" xmlns="" id="{15BBF9E4-2E96-AD45-ADFE-E3992C8AF8FE}"/>
              </a:ext>
            </a:extLst>
          </p:cNvPr>
          <p:cNvCxnSpPr/>
          <p:nvPr userDrawn="1"/>
        </p:nvCxnSpPr>
        <p:spPr>
          <a:xfrm>
            <a:off x="0" y="1244568"/>
            <a:ext cx="12480925" cy="0"/>
          </a:xfrm>
          <a:prstGeom prst="line">
            <a:avLst/>
          </a:prstGeom>
          <a:ln w="31750">
            <a:solidFill>
              <a:srgbClr val="00AAE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301244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xmlns="" id="{6A8740FC-7074-0244-9E2B-E035487FEE1D}"/>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xmlns="" id="{B72047E7-6B09-1040-8C34-0F4CC3D44039}"/>
              </a:ext>
            </a:extLst>
          </p:cNvPr>
          <p:cNvSpPr>
            <a:spLocks noGrp="1"/>
          </p:cNvSpPr>
          <p:nvPr>
            <p:ph type="sldNum" sz="quarter" idx="11"/>
          </p:nvPr>
        </p:nvSpPr>
        <p:spPr/>
        <p:txBody>
          <a:bodyPr/>
          <a:lstStyle/>
          <a:p>
            <a:fld id="{512E2949-A7BC-824F-97F6-A1C29F11A3E2}" type="slidenum">
              <a:rPr lang="en-US" smtClean="0"/>
              <a:pPr/>
              <a:t>‹#›</a:t>
            </a:fld>
            <a:endParaRPr lang="en-US" dirty="0"/>
          </a:p>
        </p:txBody>
      </p:sp>
      <p:sp>
        <p:nvSpPr>
          <p:cNvPr id="5" name="Title 1">
            <a:extLst>
              <a:ext uri="{FF2B5EF4-FFF2-40B4-BE49-F238E27FC236}">
                <a16:creationId xmlns:a16="http://schemas.microsoft.com/office/drawing/2014/main" xmlns="" id="{495702E4-367C-494D-9D7B-2E8E1A17BD94}"/>
              </a:ext>
            </a:extLst>
          </p:cNvPr>
          <p:cNvSpPr>
            <a:spLocks noGrp="1"/>
          </p:cNvSpPr>
          <p:nvPr>
            <p:ph type="title"/>
          </p:nvPr>
        </p:nvSpPr>
        <p:spPr>
          <a:xfrm>
            <a:off x="858064" y="195072"/>
            <a:ext cx="10764798" cy="855406"/>
          </a:xfrm>
        </p:spPr>
        <p:txBody>
          <a:bodyPr/>
          <a:lstStyle/>
          <a:p>
            <a:r>
              <a:rPr lang="en-US"/>
              <a:t>Click to edit Master title style</a:t>
            </a:r>
            <a:endParaRPr lang="en-US" dirty="0"/>
          </a:p>
        </p:txBody>
      </p:sp>
      <p:sp>
        <p:nvSpPr>
          <p:cNvPr id="6" name="Text Placeholder 8">
            <a:extLst>
              <a:ext uri="{FF2B5EF4-FFF2-40B4-BE49-F238E27FC236}">
                <a16:creationId xmlns:a16="http://schemas.microsoft.com/office/drawing/2014/main" xmlns="" id="{CA7D114B-4DA1-4641-BE58-B9984E3DE7D3}"/>
              </a:ext>
            </a:extLst>
          </p:cNvPr>
          <p:cNvSpPr>
            <a:spLocks noGrp="1"/>
          </p:cNvSpPr>
          <p:nvPr>
            <p:ph type="body" sz="quarter" idx="13"/>
          </p:nvPr>
        </p:nvSpPr>
        <p:spPr>
          <a:xfrm>
            <a:off x="858064" y="963549"/>
            <a:ext cx="10212257" cy="463550"/>
          </a:xfrm>
        </p:spPr>
        <p:txBody>
          <a:bodyPr>
            <a:noAutofit/>
          </a:bodyPr>
          <a:lstStyle>
            <a:lvl1pPr marL="0" indent="0">
              <a:buFontTx/>
              <a:buNone/>
              <a:defRPr>
                <a:solidFill>
                  <a:srgbClr val="00AAE7"/>
                </a:solidFill>
              </a:defRPr>
            </a:lvl1pPr>
          </a:lstStyle>
          <a:p>
            <a:pPr lvl="0"/>
            <a:r>
              <a:rPr lang="en-US"/>
              <a:t>Click to edit Master text styles</a:t>
            </a:r>
          </a:p>
        </p:txBody>
      </p:sp>
      <p:grpSp>
        <p:nvGrpSpPr>
          <p:cNvPr id="7" name="Group 6">
            <a:extLst>
              <a:ext uri="{FF2B5EF4-FFF2-40B4-BE49-F238E27FC236}">
                <a16:creationId xmlns:a16="http://schemas.microsoft.com/office/drawing/2014/main" xmlns="" id="{AE2C79EC-B76F-EE40-8541-19F017EA3B1A}"/>
              </a:ext>
            </a:extLst>
          </p:cNvPr>
          <p:cNvGrpSpPr/>
          <p:nvPr userDrawn="1"/>
        </p:nvGrpSpPr>
        <p:grpSpPr>
          <a:xfrm>
            <a:off x="0" y="1793426"/>
            <a:ext cx="12480925" cy="2431544"/>
            <a:chOff x="0" y="1137566"/>
            <a:chExt cx="12192000" cy="2431544"/>
          </a:xfrm>
        </p:grpSpPr>
        <p:sp>
          <p:nvSpPr>
            <p:cNvPr id="8" name="Rectangle 7">
              <a:extLst>
                <a:ext uri="{FF2B5EF4-FFF2-40B4-BE49-F238E27FC236}">
                  <a16:creationId xmlns:a16="http://schemas.microsoft.com/office/drawing/2014/main" xmlns="" id="{AFEF701F-4A12-6749-8552-A316E6458550}"/>
                </a:ext>
              </a:extLst>
            </p:cNvPr>
            <p:cNvSpPr/>
            <p:nvPr/>
          </p:nvSpPr>
          <p:spPr>
            <a:xfrm>
              <a:off x="0" y="1137566"/>
              <a:ext cx="12192000" cy="2431543"/>
            </a:xfrm>
            <a:prstGeom prst="rect">
              <a:avLst/>
            </a:prstGeom>
            <a:solidFill>
              <a:srgbClr val="003E6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51"/>
              <a:endParaRPr lang="en-US">
                <a:solidFill>
                  <a:srgbClr val="FFFFFF"/>
                </a:solidFill>
              </a:endParaRPr>
            </a:p>
          </p:txBody>
        </p:sp>
        <p:pic>
          <p:nvPicPr>
            <p:cNvPr id="9" name="Picture 8">
              <a:extLst>
                <a:ext uri="{FF2B5EF4-FFF2-40B4-BE49-F238E27FC236}">
                  <a16:creationId xmlns:a16="http://schemas.microsoft.com/office/drawing/2014/main" xmlns="" id="{1E0D91DB-129D-6641-9083-BB8FFF636705}"/>
                </a:ext>
              </a:extLst>
            </p:cNvPr>
            <p:cNvPicPr>
              <a:picLocks noChangeAspect="1"/>
            </p:cNvPicPr>
            <p:nvPr/>
          </p:nvPicPr>
          <p:blipFill rotWithShape="1">
            <a:blip r:embed="rId2">
              <a:alphaModFix amt="10000"/>
              <a:extLst>
                <a:ext uri="{28A0092B-C50C-407E-A947-70E740481C1C}">
                  <a14:useLocalDpi xmlns:a14="http://schemas.microsoft.com/office/drawing/2010/main" val="0"/>
                </a:ext>
              </a:extLst>
            </a:blip>
            <a:srcRect t="20796" b="43905"/>
            <a:stretch/>
          </p:blipFill>
          <p:spPr>
            <a:xfrm>
              <a:off x="20" y="1137566"/>
              <a:ext cx="12191980" cy="2431544"/>
            </a:xfrm>
            <a:prstGeom prst="rect">
              <a:avLst/>
            </a:prstGeom>
            <a:effectLst/>
          </p:spPr>
        </p:pic>
      </p:grpSp>
      <p:cxnSp>
        <p:nvCxnSpPr>
          <p:cNvPr id="10" name="Straight Connector 9">
            <a:extLst>
              <a:ext uri="{FF2B5EF4-FFF2-40B4-BE49-F238E27FC236}">
                <a16:creationId xmlns:a16="http://schemas.microsoft.com/office/drawing/2014/main" xmlns="" id="{D23C0A24-D7CF-754C-B38A-9C04FF00781C}"/>
              </a:ext>
            </a:extLst>
          </p:cNvPr>
          <p:cNvCxnSpPr/>
          <p:nvPr userDrawn="1"/>
        </p:nvCxnSpPr>
        <p:spPr>
          <a:xfrm>
            <a:off x="0" y="1784318"/>
            <a:ext cx="12480925" cy="0"/>
          </a:xfrm>
          <a:prstGeom prst="line">
            <a:avLst/>
          </a:prstGeom>
          <a:ln w="25400">
            <a:solidFill>
              <a:srgbClr val="00AAE7"/>
            </a:solidFill>
          </a:ln>
        </p:spPr>
        <p:style>
          <a:lnRef idx="1">
            <a:schemeClr val="accent1"/>
          </a:lnRef>
          <a:fillRef idx="0">
            <a:schemeClr val="accent1"/>
          </a:fillRef>
          <a:effectRef idx="0">
            <a:schemeClr val="accent1"/>
          </a:effectRef>
          <a:fontRef idx="minor">
            <a:schemeClr val="tx1"/>
          </a:fontRef>
        </p:style>
      </p:cxnSp>
      <p:sp>
        <p:nvSpPr>
          <p:cNvPr id="12" name="Shape 2532">
            <a:extLst>
              <a:ext uri="{FF2B5EF4-FFF2-40B4-BE49-F238E27FC236}">
                <a16:creationId xmlns:a16="http://schemas.microsoft.com/office/drawing/2014/main" xmlns="" id="{24A143E2-3209-5F42-A745-861B9A1439E3}"/>
              </a:ext>
            </a:extLst>
          </p:cNvPr>
          <p:cNvSpPr/>
          <p:nvPr userDrawn="1"/>
        </p:nvSpPr>
        <p:spPr>
          <a:xfrm>
            <a:off x="1918674" y="2299508"/>
            <a:ext cx="875849" cy="1045700"/>
          </a:xfrm>
          <a:custGeom>
            <a:avLst/>
            <a:gdLst/>
            <a:ahLst/>
            <a:cxnLst>
              <a:cxn ang="0">
                <a:pos x="wd2" y="hd2"/>
              </a:cxn>
              <a:cxn ang="5400000">
                <a:pos x="wd2" y="hd2"/>
              </a:cxn>
              <a:cxn ang="10800000">
                <a:pos x="wd2" y="hd2"/>
              </a:cxn>
              <a:cxn ang="16200000">
                <a:pos x="wd2" y="hd2"/>
              </a:cxn>
            </a:cxnLst>
            <a:rect l="0" t="0" r="r" b="b"/>
            <a:pathLst>
              <a:path w="21600" h="21600" extrusionOk="0">
                <a:moveTo>
                  <a:pt x="14400" y="5891"/>
                </a:moveTo>
                <a:lnTo>
                  <a:pt x="14400" y="982"/>
                </a:lnTo>
                <a:lnTo>
                  <a:pt x="15000" y="982"/>
                </a:lnTo>
                <a:lnTo>
                  <a:pt x="20400" y="5891"/>
                </a:lnTo>
                <a:cubicBezTo>
                  <a:pt x="20400" y="5891"/>
                  <a:pt x="14400" y="5891"/>
                  <a:pt x="14400" y="5891"/>
                </a:cubicBezTo>
                <a:close/>
                <a:moveTo>
                  <a:pt x="20400" y="19636"/>
                </a:moveTo>
                <a:cubicBezTo>
                  <a:pt x="20400" y="20179"/>
                  <a:pt x="19862" y="20618"/>
                  <a:pt x="19200" y="20618"/>
                </a:cubicBezTo>
                <a:lnTo>
                  <a:pt x="2400" y="20618"/>
                </a:lnTo>
                <a:cubicBezTo>
                  <a:pt x="1737" y="20618"/>
                  <a:pt x="1200" y="20179"/>
                  <a:pt x="1200" y="19636"/>
                </a:cubicBezTo>
                <a:lnTo>
                  <a:pt x="1200" y="1964"/>
                </a:lnTo>
                <a:cubicBezTo>
                  <a:pt x="1200" y="1422"/>
                  <a:pt x="1737" y="982"/>
                  <a:pt x="2400" y="982"/>
                </a:cubicBezTo>
                <a:lnTo>
                  <a:pt x="13200" y="982"/>
                </a:lnTo>
                <a:lnTo>
                  <a:pt x="13200" y="5891"/>
                </a:lnTo>
                <a:cubicBezTo>
                  <a:pt x="13200" y="6433"/>
                  <a:pt x="13738" y="6873"/>
                  <a:pt x="14400" y="6873"/>
                </a:cubicBezTo>
                <a:lnTo>
                  <a:pt x="20400" y="6873"/>
                </a:lnTo>
                <a:cubicBezTo>
                  <a:pt x="20400" y="6873"/>
                  <a:pt x="20400" y="19636"/>
                  <a:pt x="20400" y="19636"/>
                </a:cubicBezTo>
                <a:close/>
                <a:moveTo>
                  <a:pt x="156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5400"/>
                </a:lnTo>
                <a:cubicBezTo>
                  <a:pt x="21600" y="5400"/>
                  <a:pt x="15600" y="0"/>
                  <a:pt x="15600" y="0"/>
                </a:cubicBezTo>
                <a:close/>
                <a:moveTo>
                  <a:pt x="4800" y="8836"/>
                </a:moveTo>
                <a:cubicBezTo>
                  <a:pt x="4800" y="9108"/>
                  <a:pt x="5068" y="9327"/>
                  <a:pt x="5400" y="9327"/>
                </a:cubicBezTo>
                <a:lnTo>
                  <a:pt x="16200" y="9327"/>
                </a:lnTo>
                <a:cubicBezTo>
                  <a:pt x="16532" y="9327"/>
                  <a:pt x="16800" y="9108"/>
                  <a:pt x="16800" y="8836"/>
                </a:cubicBezTo>
                <a:cubicBezTo>
                  <a:pt x="16800" y="8566"/>
                  <a:pt x="16532" y="8345"/>
                  <a:pt x="16200" y="8345"/>
                </a:cubicBezTo>
                <a:lnTo>
                  <a:pt x="5400" y="8345"/>
                </a:lnTo>
                <a:cubicBezTo>
                  <a:pt x="5068" y="8345"/>
                  <a:pt x="4800" y="8566"/>
                  <a:pt x="4800" y="8836"/>
                </a:cubicBezTo>
                <a:moveTo>
                  <a:pt x="16200" y="12273"/>
                </a:moveTo>
                <a:lnTo>
                  <a:pt x="5400" y="12273"/>
                </a:lnTo>
                <a:cubicBezTo>
                  <a:pt x="5068" y="12273"/>
                  <a:pt x="4800" y="12493"/>
                  <a:pt x="4800" y="12764"/>
                </a:cubicBezTo>
                <a:cubicBezTo>
                  <a:pt x="4800" y="13035"/>
                  <a:pt x="5068" y="13255"/>
                  <a:pt x="5400" y="13255"/>
                </a:cubicBezTo>
                <a:lnTo>
                  <a:pt x="16200" y="13255"/>
                </a:lnTo>
                <a:cubicBezTo>
                  <a:pt x="16532" y="13255"/>
                  <a:pt x="16800" y="13035"/>
                  <a:pt x="16800" y="12764"/>
                </a:cubicBezTo>
                <a:cubicBezTo>
                  <a:pt x="16800" y="12493"/>
                  <a:pt x="16532" y="12273"/>
                  <a:pt x="16200" y="12273"/>
                </a:cubicBezTo>
                <a:moveTo>
                  <a:pt x="5400" y="5400"/>
                </a:moveTo>
                <a:lnTo>
                  <a:pt x="8400" y="5400"/>
                </a:lnTo>
                <a:cubicBezTo>
                  <a:pt x="8732" y="5400"/>
                  <a:pt x="9000" y="5181"/>
                  <a:pt x="9000" y="4909"/>
                </a:cubicBezTo>
                <a:cubicBezTo>
                  <a:pt x="9000" y="4638"/>
                  <a:pt x="8732" y="4418"/>
                  <a:pt x="8400" y="4418"/>
                </a:cubicBezTo>
                <a:lnTo>
                  <a:pt x="5400" y="4418"/>
                </a:lnTo>
                <a:cubicBezTo>
                  <a:pt x="5068" y="4418"/>
                  <a:pt x="4800" y="4638"/>
                  <a:pt x="4800" y="4909"/>
                </a:cubicBezTo>
                <a:cubicBezTo>
                  <a:pt x="4800" y="5181"/>
                  <a:pt x="5068" y="5400"/>
                  <a:pt x="5400" y="5400"/>
                </a:cubicBezTo>
                <a:moveTo>
                  <a:pt x="12600" y="16200"/>
                </a:moveTo>
                <a:lnTo>
                  <a:pt x="5400" y="16200"/>
                </a:lnTo>
                <a:cubicBezTo>
                  <a:pt x="5068" y="16200"/>
                  <a:pt x="4800" y="16420"/>
                  <a:pt x="4800" y="16691"/>
                </a:cubicBezTo>
                <a:cubicBezTo>
                  <a:pt x="4800" y="16962"/>
                  <a:pt x="5068" y="17182"/>
                  <a:pt x="5400" y="17182"/>
                </a:cubicBezTo>
                <a:lnTo>
                  <a:pt x="12600" y="17182"/>
                </a:lnTo>
                <a:cubicBezTo>
                  <a:pt x="12932" y="17182"/>
                  <a:pt x="13200" y="16962"/>
                  <a:pt x="13200" y="16691"/>
                </a:cubicBezTo>
                <a:cubicBezTo>
                  <a:pt x="13200" y="16420"/>
                  <a:pt x="12932" y="16200"/>
                  <a:pt x="12600" y="16200"/>
                </a:cubicBezTo>
              </a:path>
            </a:pathLst>
          </a:custGeom>
          <a:solidFill>
            <a:srgbClr val="00AAE7">
              <a:alpha val="79000"/>
            </a:srgbClr>
          </a:solidFill>
          <a:ln w="12700">
            <a:miter lim="400000"/>
          </a:ln>
        </p:spPr>
        <p:txBody>
          <a:bodyPr lIns="38054" tIns="38054" rIns="38054" bIns="38054" anchor="ctr"/>
          <a:lstStyle/>
          <a:p>
            <a:pPr defTabSz="456636">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 name="Shape 2534">
            <a:extLst>
              <a:ext uri="{FF2B5EF4-FFF2-40B4-BE49-F238E27FC236}">
                <a16:creationId xmlns:a16="http://schemas.microsoft.com/office/drawing/2014/main" xmlns="" id="{223E5F69-CAA8-4B47-AFB5-D493EF9C15C9}"/>
              </a:ext>
            </a:extLst>
          </p:cNvPr>
          <p:cNvSpPr/>
          <p:nvPr/>
        </p:nvSpPr>
        <p:spPr>
          <a:xfrm>
            <a:off x="5652961" y="2299515"/>
            <a:ext cx="875834" cy="1045717"/>
          </a:xfrm>
          <a:custGeom>
            <a:avLst/>
            <a:gdLst/>
            <a:ahLst/>
            <a:cxnLst>
              <a:cxn ang="0">
                <a:pos x="wd2" y="hd2"/>
              </a:cxn>
              <a:cxn ang="5400000">
                <a:pos x="wd2" y="hd2"/>
              </a:cxn>
              <a:cxn ang="10800000">
                <a:pos x="wd2" y="hd2"/>
              </a:cxn>
              <a:cxn ang="16200000">
                <a:pos x="wd2" y="hd2"/>
              </a:cxn>
            </a:cxnLst>
            <a:rect l="0" t="0" r="r" b="b"/>
            <a:pathLst>
              <a:path w="21600" h="21600" extrusionOk="0">
                <a:moveTo>
                  <a:pt x="14400" y="5891"/>
                </a:moveTo>
                <a:lnTo>
                  <a:pt x="14400" y="982"/>
                </a:lnTo>
                <a:lnTo>
                  <a:pt x="15000" y="982"/>
                </a:lnTo>
                <a:lnTo>
                  <a:pt x="20400" y="5891"/>
                </a:lnTo>
                <a:cubicBezTo>
                  <a:pt x="20400" y="5891"/>
                  <a:pt x="14400" y="5891"/>
                  <a:pt x="14400" y="5891"/>
                </a:cubicBezTo>
                <a:close/>
                <a:moveTo>
                  <a:pt x="20400" y="19636"/>
                </a:moveTo>
                <a:cubicBezTo>
                  <a:pt x="20400" y="20178"/>
                  <a:pt x="19862" y="20617"/>
                  <a:pt x="19200" y="20617"/>
                </a:cubicBezTo>
                <a:lnTo>
                  <a:pt x="2400" y="20617"/>
                </a:lnTo>
                <a:cubicBezTo>
                  <a:pt x="1738" y="20617"/>
                  <a:pt x="1200" y="20178"/>
                  <a:pt x="1200" y="19636"/>
                </a:cubicBezTo>
                <a:lnTo>
                  <a:pt x="1200" y="1964"/>
                </a:lnTo>
                <a:cubicBezTo>
                  <a:pt x="1200" y="1422"/>
                  <a:pt x="1738" y="982"/>
                  <a:pt x="2400" y="982"/>
                </a:cubicBezTo>
                <a:lnTo>
                  <a:pt x="13200" y="982"/>
                </a:lnTo>
                <a:lnTo>
                  <a:pt x="13200" y="5891"/>
                </a:lnTo>
                <a:cubicBezTo>
                  <a:pt x="13200" y="6433"/>
                  <a:pt x="13738" y="6872"/>
                  <a:pt x="14400" y="6872"/>
                </a:cubicBezTo>
                <a:lnTo>
                  <a:pt x="20400" y="6872"/>
                </a:lnTo>
                <a:cubicBezTo>
                  <a:pt x="20400" y="6872"/>
                  <a:pt x="20400" y="19636"/>
                  <a:pt x="20400" y="19636"/>
                </a:cubicBezTo>
                <a:close/>
                <a:moveTo>
                  <a:pt x="15600" y="0"/>
                </a:moveTo>
                <a:lnTo>
                  <a:pt x="2400" y="0"/>
                </a:lnTo>
                <a:cubicBezTo>
                  <a:pt x="1075" y="0"/>
                  <a:pt x="0" y="879"/>
                  <a:pt x="0" y="1964"/>
                </a:cubicBezTo>
                <a:lnTo>
                  <a:pt x="0" y="19636"/>
                </a:lnTo>
                <a:cubicBezTo>
                  <a:pt x="0" y="20720"/>
                  <a:pt x="1075" y="21600"/>
                  <a:pt x="2400" y="21600"/>
                </a:cubicBezTo>
                <a:lnTo>
                  <a:pt x="19200" y="21600"/>
                </a:lnTo>
                <a:cubicBezTo>
                  <a:pt x="20525" y="21600"/>
                  <a:pt x="21600" y="20720"/>
                  <a:pt x="21600" y="19636"/>
                </a:cubicBezTo>
                <a:lnTo>
                  <a:pt x="21600" y="5400"/>
                </a:lnTo>
                <a:cubicBezTo>
                  <a:pt x="21600" y="5400"/>
                  <a:pt x="15600" y="0"/>
                  <a:pt x="15600" y="0"/>
                </a:cubicBezTo>
                <a:close/>
              </a:path>
            </a:pathLst>
          </a:custGeom>
          <a:solidFill>
            <a:srgbClr val="FFD571">
              <a:alpha val="90000"/>
            </a:srgbClr>
          </a:solidFill>
          <a:ln w="12700">
            <a:miter lim="400000"/>
          </a:ln>
          <a:effectLst/>
        </p:spPr>
        <p:txBody>
          <a:bodyPr lIns="38054" tIns="38054" rIns="38054" bIns="38054" anchor="ctr"/>
          <a:lstStyle/>
          <a:p>
            <a:pPr defTabSz="456636">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8" name="Shape 2585">
            <a:extLst>
              <a:ext uri="{FF2B5EF4-FFF2-40B4-BE49-F238E27FC236}">
                <a16:creationId xmlns:a16="http://schemas.microsoft.com/office/drawing/2014/main" xmlns="" id="{B0C9F8BA-E9DE-FA42-B5A2-F07215D7BCF8}"/>
              </a:ext>
            </a:extLst>
          </p:cNvPr>
          <p:cNvSpPr/>
          <p:nvPr/>
        </p:nvSpPr>
        <p:spPr>
          <a:xfrm>
            <a:off x="9387225" y="2299535"/>
            <a:ext cx="875833" cy="1045681"/>
          </a:xfrm>
          <a:custGeom>
            <a:avLst/>
            <a:gdLst/>
            <a:ahLst/>
            <a:cxnLst>
              <a:cxn ang="0">
                <a:pos x="wd2" y="hd2"/>
              </a:cxn>
              <a:cxn ang="5400000">
                <a:pos x="wd2" y="hd2"/>
              </a:cxn>
              <a:cxn ang="10800000">
                <a:pos x="wd2" y="hd2"/>
              </a:cxn>
              <a:cxn ang="16200000">
                <a:pos x="wd2" y="hd2"/>
              </a:cxn>
            </a:cxnLst>
            <a:rect l="0" t="0" r="r" b="b"/>
            <a:pathLst>
              <a:path w="21600" h="21600" extrusionOk="0">
                <a:moveTo>
                  <a:pt x="9000" y="14727"/>
                </a:moveTo>
                <a:lnTo>
                  <a:pt x="5400" y="14727"/>
                </a:lnTo>
                <a:cubicBezTo>
                  <a:pt x="5069" y="14727"/>
                  <a:pt x="4800" y="14947"/>
                  <a:pt x="4800" y="15218"/>
                </a:cubicBezTo>
                <a:cubicBezTo>
                  <a:pt x="4800" y="15490"/>
                  <a:pt x="5069" y="15709"/>
                  <a:pt x="5400" y="15709"/>
                </a:cubicBezTo>
                <a:lnTo>
                  <a:pt x="9000" y="15709"/>
                </a:lnTo>
                <a:cubicBezTo>
                  <a:pt x="9331" y="15709"/>
                  <a:pt x="9600" y="15490"/>
                  <a:pt x="9600" y="15218"/>
                </a:cubicBezTo>
                <a:cubicBezTo>
                  <a:pt x="9600" y="14947"/>
                  <a:pt x="9331" y="14727"/>
                  <a:pt x="9000" y="14727"/>
                </a:cubicBezTo>
                <a:moveTo>
                  <a:pt x="20400" y="2579"/>
                </a:moveTo>
                <a:cubicBezTo>
                  <a:pt x="18840" y="3757"/>
                  <a:pt x="15638" y="4614"/>
                  <a:pt x="12466" y="4845"/>
                </a:cubicBezTo>
                <a:cubicBezTo>
                  <a:pt x="12197" y="4307"/>
                  <a:pt x="11554" y="3927"/>
                  <a:pt x="10800" y="3927"/>
                </a:cubicBezTo>
                <a:cubicBezTo>
                  <a:pt x="10046" y="3927"/>
                  <a:pt x="9403" y="4307"/>
                  <a:pt x="9135" y="4845"/>
                </a:cubicBezTo>
                <a:cubicBezTo>
                  <a:pt x="5962" y="4614"/>
                  <a:pt x="2760" y="3757"/>
                  <a:pt x="1200" y="2579"/>
                </a:cubicBezTo>
                <a:lnTo>
                  <a:pt x="1200" y="1964"/>
                </a:lnTo>
                <a:cubicBezTo>
                  <a:pt x="1200" y="1422"/>
                  <a:pt x="1738" y="982"/>
                  <a:pt x="2400" y="982"/>
                </a:cubicBezTo>
                <a:lnTo>
                  <a:pt x="19200" y="982"/>
                </a:lnTo>
                <a:cubicBezTo>
                  <a:pt x="19862" y="982"/>
                  <a:pt x="20400" y="1422"/>
                  <a:pt x="20400" y="1964"/>
                </a:cubicBezTo>
                <a:cubicBezTo>
                  <a:pt x="20400" y="1964"/>
                  <a:pt x="20400" y="2579"/>
                  <a:pt x="20400" y="2579"/>
                </a:cubicBezTo>
                <a:close/>
                <a:moveTo>
                  <a:pt x="10200" y="5400"/>
                </a:moveTo>
                <a:cubicBezTo>
                  <a:pt x="10200" y="5129"/>
                  <a:pt x="10469" y="4909"/>
                  <a:pt x="10800" y="4909"/>
                </a:cubicBezTo>
                <a:cubicBezTo>
                  <a:pt x="11131" y="4909"/>
                  <a:pt x="11400" y="5129"/>
                  <a:pt x="11400" y="5400"/>
                </a:cubicBezTo>
                <a:cubicBezTo>
                  <a:pt x="11400" y="5672"/>
                  <a:pt x="11131" y="5891"/>
                  <a:pt x="10800" y="5891"/>
                </a:cubicBezTo>
                <a:cubicBezTo>
                  <a:pt x="10469" y="5891"/>
                  <a:pt x="10200" y="5672"/>
                  <a:pt x="10200" y="5400"/>
                </a:cubicBezTo>
                <a:moveTo>
                  <a:pt x="20400" y="19636"/>
                </a:moveTo>
                <a:cubicBezTo>
                  <a:pt x="20400" y="20178"/>
                  <a:pt x="19862" y="20619"/>
                  <a:pt x="19200" y="20619"/>
                </a:cubicBezTo>
                <a:lnTo>
                  <a:pt x="2400" y="20619"/>
                </a:lnTo>
                <a:cubicBezTo>
                  <a:pt x="1738" y="20619"/>
                  <a:pt x="1200" y="20178"/>
                  <a:pt x="1200" y="19636"/>
                </a:cubicBezTo>
                <a:lnTo>
                  <a:pt x="1200" y="3859"/>
                </a:lnTo>
                <a:cubicBezTo>
                  <a:pt x="3007" y="4894"/>
                  <a:pt x="6118" y="5617"/>
                  <a:pt x="9086" y="5827"/>
                </a:cubicBezTo>
                <a:cubicBezTo>
                  <a:pt x="9311" y="6431"/>
                  <a:pt x="9988" y="6873"/>
                  <a:pt x="10800" y="6873"/>
                </a:cubicBezTo>
                <a:cubicBezTo>
                  <a:pt x="11611" y="6873"/>
                  <a:pt x="12289" y="6431"/>
                  <a:pt x="12514" y="5827"/>
                </a:cubicBezTo>
                <a:cubicBezTo>
                  <a:pt x="15482" y="5617"/>
                  <a:pt x="18593" y="4894"/>
                  <a:pt x="20400" y="3859"/>
                </a:cubicBezTo>
                <a:cubicBezTo>
                  <a:pt x="20400" y="3859"/>
                  <a:pt x="20400" y="19636"/>
                  <a:pt x="20400" y="19636"/>
                </a:cubicBezTo>
                <a:close/>
                <a:moveTo>
                  <a:pt x="192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1964"/>
                </a:lnTo>
                <a:cubicBezTo>
                  <a:pt x="21600" y="879"/>
                  <a:pt x="20525" y="0"/>
                  <a:pt x="19200" y="0"/>
                </a:cubicBezTo>
                <a:moveTo>
                  <a:pt x="7800" y="16691"/>
                </a:moveTo>
                <a:lnTo>
                  <a:pt x="5400" y="16691"/>
                </a:lnTo>
                <a:cubicBezTo>
                  <a:pt x="5069" y="16691"/>
                  <a:pt x="4800" y="16911"/>
                  <a:pt x="4800" y="17182"/>
                </a:cubicBezTo>
                <a:cubicBezTo>
                  <a:pt x="4800" y="17453"/>
                  <a:pt x="5069" y="17673"/>
                  <a:pt x="5400" y="17673"/>
                </a:cubicBezTo>
                <a:lnTo>
                  <a:pt x="7800" y="17673"/>
                </a:lnTo>
                <a:cubicBezTo>
                  <a:pt x="8131" y="17673"/>
                  <a:pt x="8400" y="17453"/>
                  <a:pt x="8400" y="17182"/>
                </a:cubicBezTo>
                <a:cubicBezTo>
                  <a:pt x="8400" y="16911"/>
                  <a:pt x="8131" y="16691"/>
                  <a:pt x="7800" y="16691"/>
                </a:cubicBezTo>
              </a:path>
            </a:pathLst>
          </a:custGeom>
          <a:solidFill>
            <a:srgbClr val="E2E3E4">
              <a:alpha val="73000"/>
            </a:srgbClr>
          </a:solidFill>
          <a:ln w="12700">
            <a:miter lim="400000"/>
          </a:ln>
        </p:spPr>
        <p:txBody>
          <a:bodyPr lIns="38054" tIns="38054" rIns="38054" bIns="38054" anchor="ctr"/>
          <a:lstStyle/>
          <a:p>
            <a:pPr defTabSz="456636">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 name="TextBox 19">
            <a:extLst>
              <a:ext uri="{FF2B5EF4-FFF2-40B4-BE49-F238E27FC236}">
                <a16:creationId xmlns:a16="http://schemas.microsoft.com/office/drawing/2014/main" xmlns="" id="{96278E9B-23C9-814A-953A-7CF62CF50164}"/>
              </a:ext>
            </a:extLst>
          </p:cNvPr>
          <p:cNvSpPr txBox="1"/>
          <p:nvPr userDrawn="1"/>
        </p:nvSpPr>
        <p:spPr>
          <a:xfrm>
            <a:off x="10035074" y="5001718"/>
            <a:ext cx="189109" cy="369332"/>
          </a:xfrm>
          <a:prstGeom prst="rect">
            <a:avLst/>
          </a:prstGeom>
          <a:noFill/>
        </p:spPr>
        <p:txBody>
          <a:bodyPr wrap="none" lIns="91355" tIns="45678" rIns="91355" bIns="45678" rtlCol="0">
            <a:spAutoFit/>
          </a:bodyPr>
          <a:lstStyle/>
          <a:p>
            <a:pPr defTabSz="913551"/>
            <a:endParaRPr lang="en-US" dirty="0">
              <a:solidFill>
                <a:srgbClr val="003D69"/>
              </a:solidFill>
            </a:endParaRPr>
          </a:p>
        </p:txBody>
      </p:sp>
      <p:sp>
        <p:nvSpPr>
          <p:cNvPr id="25" name="Text Placeholder 24">
            <a:extLst>
              <a:ext uri="{FF2B5EF4-FFF2-40B4-BE49-F238E27FC236}">
                <a16:creationId xmlns:a16="http://schemas.microsoft.com/office/drawing/2014/main" xmlns="" id="{D202F548-535D-5D46-90E7-074086B2C791}"/>
              </a:ext>
            </a:extLst>
          </p:cNvPr>
          <p:cNvSpPr>
            <a:spLocks noGrp="1"/>
          </p:cNvSpPr>
          <p:nvPr>
            <p:ph type="body" sz="quarter" idx="14"/>
          </p:nvPr>
        </p:nvSpPr>
        <p:spPr>
          <a:xfrm>
            <a:off x="1105255" y="3511550"/>
            <a:ext cx="2502685" cy="450850"/>
          </a:xfrm>
        </p:spPr>
        <p:txBody>
          <a:bodyPr>
            <a:normAutofit/>
          </a:bodyPr>
          <a:lstStyle>
            <a:lvl1pPr marL="0" indent="0" algn="ctr">
              <a:buNone/>
              <a:defRPr sz="1800">
                <a:solidFill>
                  <a:srgbClr val="00AAE7"/>
                </a:solidFill>
              </a:defRPr>
            </a:lvl1pPr>
          </a:lstStyle>
          <a:p>
            <a:pPr lvl="0"/>
            <a:r>
              <a:rPr lang="en-US"/>
              <a:t>Click to edit Master text styles</a:t>
            </a:r>
          </a:p>
        </p:txBody>
      </p:sp>
      <p:sp>
        <p:nvSpPr>
          <p:cNvPr id="26" name="Text Placeholder 24">
            <a:extLst>
              <a:ext uri="{FF2B5EF4-FFF2-40B4-BE49-F238E27FC236}">
                <a16:creationId xmlns:a16="http://schemas.microsoft.com/office/drawing/2014/main" xmlns="" id="{47B25F8B-047F-D342-9E6C-E3CB4F01F727}"/>
              </a:ext>
            </a:extLst>
          </p:cNvPr>
          <p:cNvSpPr>
            <a:spLocks noGrp="1"/>
          </p:cNvSpPr>
          <p:nvPr>
            <p:ph type="body" sz="quarter" idx="15"/>
          </p:nvPr>
        </p:nvSpPr>
        <p:spPr>
          <a:xfrm>
            <a:off x="4839527" y="3511550"/>
            <a:ext cx="2502685" cy="450850"/>
          </a:xfrm>
        </p:spPr>
        <p:txBody>
          <a:bodyPr>
            <a:normAutofit/>
          </a:bodyPr>
          <a:lstStyle>
            <a:lvl1pPr marL="0" indent="0" algn="ctr">
              <a:buNone/>
              <a:defRPr sz="1800">
                <a:solidFill>
                  <a:srgbClr val="FFD571"/>
                </a:solidFill>
              </a:defRPr>
            </a:lvl1pPr>
          </a:lstStyle>
          <a:p>
            <a:pPr lvl="0"/>
            <a:r>
              <a:rPr lang="en-US"/>
              <a:t>Click to edit Master text styles</a:t>
            </a:r>
          </a:p>
        </p:txBody>
      </p:sp>
      <p:sp>
        <p:nvSpPr>
          <p:cNvPr id="27" name="Text Placeholder 24">
            <a:extLst>
              <a:ext uri="{FF2B5EF4-FFF2-40B4-BE49-F238E27FC236}">
                <a16:creationId xmlns:a16="http://schemas.microsoft.com/office/drawing/2014/main" xmlns="" id="{2566493C-DBF0-D54E-B612-1EE455BB6B5E}"/>
              </a:ext>
            </a:extLst>
          </p:cNvPr>
          <p:cNvSpPr>
            <a:spLocks noGrp="1"/>
          </p:cNvSpPr>
          <p:nvPr>
            <p:ph type="body" sz="quarter" idx="16"/>
          </p:nvPr>
        </p:nvSpPr>
        <p:spPr>
          <a:xfrm>
            <a:off x="8573799" y="3511550"/>
            <a:ext cx="2502685" cy="450850"/>
          </a:xfrm>
        </p:spPr>
        <p:txBody>
          <a:bodyPr>
            <a:normAutofit/>
          </a:bodyPr>
          <a:lstStyle>
            <a:lvl1pPr marL="0" indent="0" algn="ctr">
              <a:buNone/>
              <a:defRPr sz="1800">
                <a:solidFill>
                  <a:srgbClr val="E2E3E4"/>
                </a:solidFill>
              </a:defRPr>
            </a:lvl1pPr>
          </a:lstStyle>
          <a:p>
            <a:pPr lvl="0"/>
            <a:r>
              <a:rPr lang="en-US"/>
              <a:t>Click to edit Master text styles</a:t>
            </a:r>
          </a:p>
        </p:txBody>
      </p:sp>
      <p:sp>
        <p:nvSpPr>
          <p:cNvPr id="32" name="Text Placeholder 31">
            <a:extLst>
              <a:ext uri="{FF2B5EF4-FFF2-40B4-BE49-F238E27FC236}">
                <a16:creationId xmlns:a16="http://schemas.microsoft.com/office/drawing/2014/main" xmlns="" id="{46D6A982-04EA-6A49-8A5A-99063E7A0CD5}"/>
              </a:ext>
            </a:extLst>
          </p:cNvPr>
          <p:cNvSpPr>
            <a:spLocks noGrp="1"/>
          </p:cNvSpPr>
          <p:nvPr>
            <p:ph type="body" sz="quarter" idx="17"/>
          </p:nvPr>
        </p:nvSpPr>
        <p:spPr>
          <a:xfrm>
            <a:off x="1105082" y="4462463"/>
            <a:ext cx="2502685" cy="1511300"/>
          </a:xfrm>
        </p:spPr>
        <p:txBody>
          <a:bodyPr>
            <a:normAutofit/>
          </a:bodyPr>
          <a:lstStyle>
            <a:lvl1pPr marL="0" indent="0">
              <a:buFontTx/>
              <a:buNone/>
              <a:defRPr sz="1600">
                <a:solidFill>
                  <a:srgbClr val="4D4D4F"/>
                </a:solidFill>
                <a:latin typeface="+mn-lt"/>
              </a:defRPr>
            </a:lvl1pPr>
          </a:lstStyle>
          <a:p>
            <a:pPr lvl="0"/>
            <a:r>
              <a:rPr lang="en-US"/>
              <a:t>Click to edit Master text styles</a:t>
            </a:r>
          </a:p>
        </p:txBody>
      </p:sp>
      <p:sp>
        <p:nvSpPr>
          <p:cNvPr id="33" name="Text Placeholder 31">
            <a:extLst>
              <a:ext uri="{FF2B5EF4-FFF2-40B4-BE49-F238E27FC236}">
                <a16:creationId xmlns:a16="http://schemas.microsoft.com/office/drawing/2014/main" xmlns="" id="{5EC72B1D-90A0-7648-8EAC-EED190574559}"/>
              </a:ext>
            </a:extLst>
          </p:cNvPr>
          <p:cNvSpPr>
            <a:spLocks noGrp="1"/>
          </p:cNvSpPr>
          <p:nvPr>
            <p:ph type="body" sz="quarter" idx="18"/>
          </p:nvPr>
        </p:nvSpPr>
        <p:spPr>
          <a:xfrm>
            <a:off x="4830638" y="4462463"/>
            <a:ext cx="2502685" cy="1511300"/>
          </a:xfrm>
        </p:spPr>
        <p:txBody>
          <a:bodyPr>
            <a:normAutofit/>
          </a:bodyPr>
          <a:lstStyle>
            <a:lvl1pPr marL="0" indent="0">
              <a:buFontTx/>
              <a:buNone/>
              <a:defRPr sz="1600">
                <a:solidFill>
                  <a:srgbClr val="4D4D4F"/>
                </a:solidFill>
                <a:latin typeface="+mn-lt"/>
              </a:defRPr>
            </a:lvl1pPr>
          </a:lstStyle>
          <a:p>
            <a:pPr lvl="0"/>
            <a:r>
              <a:rPr lang="en-US"/>
              <a:t>Click to edit Master text styles</a:t>
            </a:r>
          </a:p>
        </p:txBody>
      </p:sp>
      <p:sp>
        <p:nvSpPr>
          <p:cNvPr id="34" name="Text Placeholder 31">
            <a:extLst>
              <a:ext uri="{FF2B5EF4-FFF2-40B4-BE49-F238E27FC236}">
                <a16:creationId xmlns:a16="http://schemas.microsoft.com/office/drawing/2014/main" xmlns="" id="{DD8E0BD2-F755-3B4C-BF34-64CB7310A0E1}"/>
              </a:ext>
            </a:extLst>
          </p:cNvPr>
          <p:cNvSpPr>
            <a:spLocks noGrp="1"/>
          </p:cNvSpPr>
          <p:nvPr>
            <p:ph type="body" sz="quarter" idx="19"/>
          </p:nvPr>
        </p:nvSpPr>
        <p:spPr>
          <a:xfrm>
            <a:off x="8556194" y="4462463"/>
            <a:ext cx="2502685" cy="1511300"/>
          </a:xfrm>
        </p:spPr>
        <p:txBody>
          <a:bodyPr>
            <a:normAutofit/>
          </a:bodyPr>
          <a:lstStyle>
            <a:lvl1pPr marL="0" indent="0">
              <a:buFontTx/>
              <a:buNone/>
              <a:defRPr sz="1600">
                <a:solidFill>
                  <a:srgbClr val="4D4D4F"/>
                </a:solidFill>
                <a:latin typeface="+mn-lt"/>
              </a:defRPr>
            </a:lvl1pPr>
          </a:lstStyle>
          <a:p>
            <a:pPr lvl="0"/>
            <a:r>
              <a:rPr lang="en-US"/>
              <a:t>Click to edit Master text styles</a:t>
            </a:r>
          </a:p>
        </p:txBody>
      </p:sp>
    </p:spTree>
    <p:extLst>
      <p:ext uri="{BB962C8B-B14F-4D97-AF65-F5344CB8AC3E}">
        <p14:creationId xmlns:p14="http://schemas.microsoft.com/office/powerpoint/2010/main" val="41510678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Four Content - Mono">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xmlns="" id="{AD012B2A-E979-E443-A6D0-1CF1B790F488}"/>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xmlns="" id="{C59C34FF-2CEE-7349-945B-2A08F4571A7F}"/>
              </a:ext>
            </a:extLst>
          </p:cNvPr>
          <p:cNvSpPr>
            <a:spLocks noGrp="1"/>
          </p:cNvSpPr>
          <p:nvPr>
            <p:ph type="sldNum" sz="quarter" idx="11"/>
          </p:nvPr>
        </p:nvSpPr>
        <p:spPr/>
        <p:txBody>
          <a:bodyPr/>
          <a:lstStyle/>
          <a:p>
            <a:fld id="{512E2949-A7BC-824F-97F6-A1C29F11A3E2}" type="slidenum">
              <a:rPr lang="en-US" smtClean="0"/>
              <a:pPr/>
              <a:t>‹#›</a:t>
            </a:fld>
            <a:endParaRPr lang="en-US" dirty="0"/>
          </a:p>
        </p:txBody>
      </p:sp>
      <p:sp>
        <p:nvSpPr>
          <p:cNvPr id="5" name="Title 1">
            <a:extLst>
              <a:ext uri="{FF2B5EF4-FFF2-40B4-BE49-F238E27FC236}">
                <a16:creationId xmlns:a16="http://schemas.microsoft.com/office/drawing/2014/main" xmlns="" id="{FB9312E9-7A5C-F64F-AA55-891145F8990E}"/>
              </a:ext>
            </a:extLst>
          </p:cNvPr>
          <p:cNvSpPr>
            <a:spLocks noGrp="1"/>
          </p:cNvSpPr>
          <p:nvPr>
            <p:ph type="title"/>
          </p:nvPr>
        </p:nvSpPr>
        <p:spPr>
          <a:xfrm>
            <a:off x="858064" y="195072"/>
            <a:ext cx="10764798" cy="855406"/>
          </a:xfrm>
        </p:spPr>
        <p:txBody>
          <a:bodyPr/>
          <a:lstStyle/>
          <a:p>
            <a:r>
              <a:rPr lang="en-US"/>
              <a:t>Click to edit Master title style</a:t>
            </a:r>
            <a:endParaRPr lang="en-US" dirty="0"/>
          </a:p>
        </p:txBody>
      </p:sp>
      <p:sp>
        <p:nvSpPr>
          <p:cNvPr id="6" name="Text Placeholder 8">
            <a:extLst>
              <a:ext uri="{FF2B5EF4-FFF2-40B4-BE49-F238E27FC236}">
                <a16:creationId xmlns:a16="http://schemas.microsoft.com/office/drawing/2014/main" xmlns="" id="{3D3509DD-7D87-5742-ABEF-5A455057BDFA}"/>
              </a:ext>
            </a:extLst>
          </p:cNvPr>
          <p:cNvSpPr>
            <a:spLocks noGrp="1"/>
          </p:cNvSpPr>
          <p:nvPr>
            <p:ph type="body" sz="quarter" idx="13"/>
          </p:nvPr>
        </p:nvSpPr>
        <p:spPr>
          <a:xfrm>
            <a:off x="858064" y="963549"/>
            <a:ext cx="10212257" cy="463550"/>
          </a:xfrm>
        </p:spPr>
        <p:txBody>
          <a:bodyPr>
            <a:noAutofit/>
          </a:bodyPr>
          <a:lstStyle>
            <a:lvl1pPr marL="0" indent="0">
              <a:buFontTx/>
              <a:buNone/>
              <a:defRPr>
                <a:solidFill>
                  <a:srgbClr val="00AAE7"/>
                </a:solidFill>
              </a:defRPr>
            </a:lvl1pPr>
          </a:lstStyle>
          <a:p>
            <a:pPr lvl="0"/>
            <a:r>
              <a:rPr lang="en-US"/>
              <a:t>Click to edit Master text styles</a:t>
            </a:r>
          </a:p>
        </p:txBody>
      </p:sp>
      <p:grpSp>
        <p:nvGrpSpPr>
          <p:cNvPr id="7" name="Group 6">
            <a:extLst>
              <a:ext uri="{FF2B5EF4-FFF2-40B4-BE49-F238E27FC236}">
                <a16:creationId xmlns:a16="http://schemas.microsoft.com/office/drawing/2014/main" xmlns="" id="{7366E277-E71F-C64E-93E2-9D649570364F}"/>
              </a:ext>
            </a:extLst>
          </p:cNvPr>
          <p:cNvGrpSpPr/>
          <p:nvPr userDrawn="1"/>
        </p:nvGrpSpPr>
        <p:grpSpPr>
          <a:xfrm>
            <a:off x="1036362" y="2176462"/>
            <a:ext cx="2456253" cy="1564821"/>
            <a:chOff x="685800" y="1524000"/>
            <a:chExt cx="1752600" cy="1047750"/>
          </a:xfrm>
          <a:solidFill>
            <a:srgbClr val="003E69"/>
          </a:solidFill>
        </p:grpSpPr>
        <p:sp>
          <p:nvSpPr>
            <p:cNvPr id="8" name="Rectangle 7">
              <a:extLst>
                <a:ext uri="{FF2B5EF4-FFF2-40B4-BE49-F238E27FC236}">
                  <a16:creationId xmlns:a16="http://schemas.microsoft.com/office/drawing/2014/main" xmlns="" id="{FE9D9D73-BD15-1F42-8970-71FA264210CE}"/>
                </a:ext>
              </a:extLst>
            </p:cNvPr>
            <p:cNvSpPr/>
            <p:nvPr/>
          </p:nvSpPr>
          <p:spPr>
            <a:xfrm>
              <a:off x="685800" y="1524000"/>
              <a:ext cx="1752600" cy="895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51"/>
              <a:endParaRPr lang="en-US" dirty="0">
                <a:solidFill>
                  <a:srgbClr val="FFFFFF"/>
                </a:solidFill>
                <a:latin typeface="Arial" pitchFamily="34" charset="0"/>
                <a:cs typeface="Arial" pitchFamily="34" charset="0"/>
              </a:endParaRPr>
            </a:p>
          </p:txBody>
        </p:sp>
        <p:sp>
          <p:nvSpPr>
            <p:cNvPr id="9" name="Isosceles Triangle 19">
              <a:extLst>
                <a:ext uri="{FF2B5EF4-FFF2-40B4-BE49-F238E27FC236}">
                  <a16:creationId xmlns:a16="http://schemas.microsoft.com/office/drawing/2014/main" xmlns="" id="{59E4A103-73B3-5340-BD6E-F247AA013613}"/>
                </a:ext>
              </a:extLst>
            </p:cNvPr>
            <p:cNvSpPr/>
            <p:nvPr/>
          </p:nvSpPr>
          <p:spPr>
            <a:xfrm flipV="1">
              <a:off x="1405784" y="2419350"/>
              <a:ext cx="304800" cy="1524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51"/>
              <a:endParaRPr lang="en-US">
                <a:solidFill>
                  <a:srgbClr val="FFFFFF"/>
                </a:solidFill>
                <a:latin typeface="Arial" pitchFamily="34" charset="0"/>
                <a:cs typeface="Arial" pitchFamily="34" charset="0"/>
              </a:endParaRPr>
            </a:p>
          </p:txBody>
        </p:sp>
      </p:grpSp>
      <p:grpSp>
        <p:nvGrpSpPr>
          <p:cNvPr id="10" name="Group 9">
            <a:extLst>
              <a:ext uri="{FF2B5EF4-FFF2-40B4-BE49-F238E27FC236}">
                <a16:creationId xmlns:a16="http://schemas.microsoft.com/office/drawing/2014/main" xmlns="" id="{CCCAC576-7F3F-CB4C-BA9C-652A421A5705}"/>
              </a:ext>
            </a:extLst>
          </p:cNvPr>
          <p:cNvGrpSpPr/>
          <p:nvPr userDrawn="1"/>
        </p:nvGrpSpPr>
        <p:grpSpPr>
          <a:xfrm>
            <a:off x="3636562" y="2176462"/>
            <a:ext cx="2456253" cy="1564821"/>
            <a:chOff x="685800" y="1524000"/>
            <a:chExt cx="1752600" cy="1047750"/>
          </a:xfrm>
          <a:solidFill>
            <a:srgbClr val="003E69"/>
          </a:solidFill>
        </p:grpSpPr>
        <p:sp>
          <p:nvSpPr>
            <p:cNvPr id="11" name="Rectangle 10">
              <a:extLst>
                <a:ext uri="{FF2B5EF4-FFF2-40B4-BE49-F238E27FC236}">
                  <a16:creationId xmlns:a16="http://schemas.microsoft.com/office/drawing/2014/main" xmlns="" id="{BF2256D9-2F2E-0740-82BA-C314501B3499}"/>
                </a:ext>
              </a:extLst>
            </p:cNvPr>
            <p:cNvSpPr/>
            <p:nvPr/>
          </p:nvSpPr>
          <p:spPr>
            <a:xfrm>
              <a:off x="685800" y="1524000"/>
              <a:ext cx="1752600" cy="895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51"/>
              <a:endParaRPr lang="en-US">
                <a:solidFill>
                  <a:srgbClr val="FFFFFF"/>
                </a:solidFill>
                <a:latin typeface="Arial" pitchFamily="34" charset="0"/>
                <a:cs typeface="Arial" pitchFamily="34" charset="0"/>
              </a:endParaRPr>
            </a:p>
          </p:txBody>
        </p:sp>
        <p:sp>
          <p:nvSpPr>
            <p:cNvPr id="12" name="Isosceles Triangle 23">
              <a:extLst>
                <a:ext uri="{FF2B5EF4-FFF2-40B4-BE49-F238E27FC236}">
                  <a16:creationId xmlns:a16="http://schemas.microsoft.com/office/drawing/2014/main" xmlns="" id="{6D41E658-5052-574A-90E4-CB7C68C53CDA}"/>
                </a:ext>
              </a:extLst>
            </p:cNvPr>
            <p:cNvSpPr/>
            <p:nvPr/>
          </p:nvSpPr>
          <p:spPr>
            <a:xfrm flipV="1">
              <a:off x="1405784" y="2419350"/>
              <a:ext cx="304800" cy="1524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51"/>
              <a:endParaRPr lang="en-US">
                <a:solidFill>
                  <a:srgbClr val="FFFFFF"/>
                </a:solidFill>
                <a:latin typeface="Arial" pitchFamily="34" charset="0"/>
                <a:cs typeface="Arial" pitchFamily="34" charset="0"/>
              </a:endParaRPr>
            </a:p>
          </p:txBody>
        </p:sp>
      </p:grpSp>
      <p:grpSp>
        <p:nvGrpSpPr>
          <p:cNvPr id="13" name="Group 12">
            <a:extLst>
              <a:ext uri="{FF2B5EF4-FFF2-40B4-BE49-F238E27FC236}">
                <a16:creationId xmlns:a16="http://schemas.microsoft.com/office/drawing/2014/main" xmlns="" id="{F7A51A1E-D533-0549-AA13-BF09B7419FC9}"/>
              </a:ext>
            </a:extLst>
          </p:cNvPr>
          <p:cNvGrpSpPr/>
          <p:nvPr userDrawn="1"/>
        </p:nvGrpSpPr>
        <p:grpSpPr>
          <a:xfrm>
            <a:off x="6236747" y="2176462"/>
            <a:ext cx="2456253" cy="1564821"/>
            <a:chOff x="685800" y="1524000"/>
            <a:chExt cx="1752600" cy="1047750"/>
          </a:xfrm>
          <a:solidFill>
            <a:srgbClr val="003E69"/>
          </a:solidFill>
        </p:grpSpPr>
        <p:sp>
          <p:nvSpPr>
            <p:cNvPr id="14" name="Rectangle 13">
              <a:extLst>
                <a:ext uri="{FF2B5EF4-FFF2-40B4-BE49-F238E27FC236}">
                  <a16:creationId xmlns:a16="http://schemas.microsoft.com/office/drawing/2014/main" xmlns="" id="{B182D41C-40BB-0B47-BAFF-85D92FAB6B6D}"/>
                </a:ext>
              </a:extLst>
            </p:cNvPr>
            <p:cNvSpPr/>
            <p:nvPr/>
          </p:nvSpPr>
          <p:spPr>
            <a:xfrm>
              <a:off x="685800" y="1524000"/>
              <a:ext cx="1752600" cy="895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51"/>
              <a:endParaRPr lang="en-US">
                <a:solidFill>
                  <a:srgbClr val="FFFFFF"/>
                </a:solidFill>
                <a:latin typeface="Arial" pitchFamily="34" charset="0"/>
                <a:cs typeface="Arial" pitchFamily="34" charset="0"/>
              </a:endParaRPr>
            </a:p>
          </p:txBody>
        </p:sp>
        <p:sp>
          <p:nvSpPr>
            <p:cNvPr id="15" name="Isosceles Triangle 26">
              <a:extLst>
                <a:ext uri="{FF2B5EF4-FFF2-40B4-BE49-F238E27FC236}">
                  <a16:creationId xmlns:a16="http://schemas.microsoft.com/office/drawing/2014/main" xmlns="" id="{40DAF797-D21D-1241-96DC-E3034C30C78D}"/>
                </a:ext>
              </a:extLst>
            </p:cNvPr>
            <p:cNvSpPr/>
            <p:nvPr/>
          </p:nvSpPr>
          <p:spPr>
            <a:xfrm flipV="1">
              <a:off x="1405784" y="2419350"/>
              <a:ext cx="304800" cy="1524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51"/>
              <a:endParaRPr lang="en-US">
                <a:solidFill>
                  <a:srgbClr val="FFFFFF"/>
                </a:solidFill>
                <a:latin typeface="Arial" pitchFamily="34" charset="0"/>
                <a:cs typeface="Arial" pitchFamily="34" charset="0"/>
              </a:endParaRPr>
            </a:p>
          </p:txBody>
        </p:sp>
      </p:grpSp>
      <p:grpSp>
        <p:nvGrpSpPr>
          <p:cNvPr id="16" name="Group 15">
            <a:extLst>
              <a:ext uri="{FF2B5EF4-FFF2-40B4-BE49-F238E27FC236}">
                <a16:creationId xmlns:a16="http://schemas.microsoft.com/office/drawing/2014/main" xmlns="" id="{D86B4306-47B9-FB40-9C98-31312DAF7013}"/>
              </a:ext>
            </a:extLst>
          </p:cNvPr>
          <p:cNvGrpSpPr/>
          <p:nvPr userDrawn="1"/>
        </p:nvGrpSpPr>
        <p:grpSpPr>
          <a:xfrm>
            <a:off x="8836947" y="2176462"/>
            <a:ext cx="2456253" cy="1564821"/>
            <a:chOff x="685800" y="1524000"/>
            <a:chExt cx="1752600" cy="1047750"/>
          </a:xfrm>
          <a:solidFill>
            <a:srgbClr val="003E69"/>
          </a:solidFill>
        </p:grpSpPr>
        <p:sp>
          <p:nvSpPr>
            <p:cNvPr id="17" name="Rectangle 16">
              <a:extLst>
                <a:ext uri="{FF2B5EF4-FFF2-40B4-BE49-F238E27FC236}">
                  <a16:creationId xmlns:a16="http://schemas.microsoft.com/office/drawing/2014/main" xmlns="" id="{C7033988-0068-6F41-8390-539DE1BD91CC}"/>
                </a:ext>
              </a:extLst>
            </p:cNvPr>
            <p:cNvSpPr/>
            <p:nvPr/>
          </p:nvSpPr>
          <p:spPr>
            <a:xfrm>
              <a:off x="685800" y="1524000"/>
              <a:ext cx="1752600" cy="895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51"/>
              <a:endParaRPr lang="en-US" dirty="0">
                <a:solidFill>
                  <a:srgbClr val="FFFFFF"/>
                </a:solidFill>
                <a:latin typeface="Arial" pitchFamily="34" charset="0"/>
                <a:cs typeface="Arial" pitchFamily="34" charset="0"/>
              </a:endParaRPr>
            </a:p>
          </p:txBody>
        </p:sp>
        <p:sp>
          <p:nvSpPr>
            <p:cNvPr id="18" name="Isosceles Triangle 29">
              <a:extLst>
                <a:ext uri="{FF2B5EF4-FFF2-40B4-BE49-F238E27FC236}">
                  <a16:creationId xmlns:a16="http://schemas.microsoft.com/office/drawing/2014/main" xmlns="" id="{1E7B8781-9E0C-1C4E-98C3-BFF61C7A98BE}"/>
                </a:ext>
              </a:extLst>
            </p:cNvPr>
            <p:cNvSpPr/>
            <p:nvPr/>
          </p:nvSpPr>
          <p:spPr>
            <a:xfrm flipV="1">
              <a:off x="1405784" y="2419350"/>
              <a:ext cx="304800" cy="1524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51"/>
              <a:endParaRPr lang="en-US">
                <a:solidFill>
                  <a:srgbClr val="FFFFFF"/>
                </a:solidFill>
                <a:latin typeface="Arial" pitchFamily="34" charset="0"/>
                <a:cs typeface="Arial" pitchFamily="34" charset="0"/>
              </a:endParaRPr>
            </a:p>
          </p:txBody>
        </p:sp>
      </p:grpSp>
      <p:sp>
        <p:nvSpPr>
          <p:cNvPr id="20" name="Text Placeholder 24">
            <a:extLst>
              <a:ext uri="{FF2B5EF4-FFF2-40B4-BE49-F238E27FC236}">
                <a16:creationId xmlns:a16="http://schemas.microsoft.com/office/drawing/2014/main" xmlns="" id="{61D6612B-33A4-1D4E-9470-92D2B1BB9505}"/>
              </a:ext>
            </a:extLst>
          </p:cNvPr>
          <p:cNvSpPr>
            <a:spLocks noGrp="1"/>
          </p:cNvSpPr>
          <p:nvPr>
            <p:ph type="body" sz="quarter" idx="14"/>
          </p:nvPr>
        </p:nvSpPr>
        <p:spPr>
          <a:xfrm>
            <a:off x="1036362" y="2223169"/>
            <a:ext cx="2456253" cy="450850"/>
          </a:xfrm>
        </p:spPr>
        <p:txBody>
          <a:bodyPr>
            <a:normAutofit/>
          </a:bodyPr>
          <a:lstStyle>
            <a:lvl1pPr marL="0" indent="0" algn="ctr">
              <a:buNone/>
              <a:defRPr sz="1800">
                <a:solidFill>
                  <a:srgbClr val="00AAE7"/>
                </a:solidFill>
              </a:defRPr>
            </a:lvl1pPr>
          </a:lstStyle>
          <a:p>
            <a:pPr lvl="0"/>
            <a:r>
              <a:rPr lang="en-US"/>
              <a:t>Click to edit Master text styles</a:t>
            </a:r>
          </a:p>
        </p:txBody>
      </p:sp>
      <p:sp>
        <p:nvSpPr>
          <p:cNvPr id="21" name="Text Placeholder 24">
            <a:extLst>
              <a:ext uri="{FF2B5EF4-FFF2-40B4-BE49-F238E27FC236}">
                <a16:creationId xmlns:a16="http://schemas.microsoft.com/office/drawing/2014/main" xmlns="" id="{4F63B5F1-E6FD-4048-9AB4-B621F157C8B7}"/>
              </a:ext>
            </a:extLst>
          </p:cNvPr>
          <p:cNvSpPr>
            <a:spLocks noGrp="1"/>
          </p:cNvSpPr>
          <p:nvPr>
            <p:ph type="body" sz="quarter" idx="15"/>
          </p:nvPr>
        </p:nvSpPr>
        <p:spPr>
          <a:xfrm>
            <a:off x="3638637" y="2223169"/>
            <a:ext cx="2456253" cy="450850"/>
          </a:xfrm>
        </p:spPr>
        <p:txBody>
          <a:bodyPr>
            <a:normAutofit/>
          </a:bodyPr>
          <a:lstStyle>
            <a:lvl1pPr marL="0" indent="0" algn="ctr">
              <a:buNone/>
              <a:defRPr sz="1800">
                <a:solidFill>
                  <a:srgbClr val="00AAE7"/>
                </a:solidFill>
              </a:defRPr>
            </a:lvl1pPr>
          </a:lstStyle>
          <a:p>
            <a:pPr lvl="0"/>
            <a:r>
              <a:rPr lang="en-US"/>
              <a:t>Click to edit Master text styles</a:t>
            </a:r>
          </a:p>
        </p:txBody>
      </p:sp>
      <p:sp>
        <p:nvSpPr>
          <p:cNvPr id="22" name="Text Placeholder 24">
            <a:extLst>
              <a:ext uri="{FF2B5EF4-FFF2-40B4-BE49-F238E27FC236}">
                <a16:creationId xmlns:a16="http://schemas.microsoft.com/office/drawing/2014/main" xmlns="" id="{35656AE2-810D-6749-B23E-8A3BE393E555}"/>
              </a:ext>
            </a:extLst>
          </p:cNvPr>
          <p:cNvSpPr>
            <a:spLocks noGrp="1"/>
          </p:cNvSpPr>
          <p:nvPr>
            <p:ph type="body" sz="quarter" idx="16"/>
          </p:nvPr>
        </p:nvSpPr>
        <p:spPr>
          <a:xfrm>
            <a:off x="6231547" y="2223169"/>
            <a:ext cx="2456253" cy="450850"/>
          </a:xfrm>
        </p:spPr>
        <p:txBody>
          <a:bodyPr>
            <a:normAutofit/>
          </a:bodyPr>
          <a:lstStyle>
            <a:lvl1pPr marL="0" indent="0" algn="ctr">
              <a:buNone/>
              <a:defRPr sz="1800">
                <a:solidFill>
                  <a:srgbClr val="00AAE7"/>
                </a:solidFill>
              </a:defRPr>
            </a:lvl1pPr>
          </a:lstStyle>
          <a:p>
            <a:pPr lvl="0"/>
            <a:r>
              <a:rPr lang="en-US"/>
              <a:t>Click to edit Master text styles</a:t>
            </a:r>
          </a:p>
        </p:txBody>
      </p:sp>
      <p:sp>
        <p:nvSpPr>
          <p:cNvPr id="23" name="Text Placeholder 24">
            <a:extLst>
              <a:ext uri="{FF2B5EF4-FFF2-40B4-BE49-F238E27FC236}">
                <a16:creationId xmlns:a16="http://schemas.microsoft.com/office/drawing/2014/main" xmlns="" id="{244A8544-928D-FF43-8DDA-1B61C11FEACF}"/>
              </a:ext>
            </a:extLst>
          </p:cNvPr>
          <p:cNvSpPr>
            <a:spLocks noGrp="1"/>
          </p:cNvSpPr>
          <p:nvPr>
            <p:ph type="body" sz="quarter" idx="17"/>
          </p:nvPr>
        </p:nvSpPr>
        <p:spPr>
          <a:xfrm>
            <a:off x="8843181" y="2223169"/>
            <a:ext cx="2450012" cy="450850"/>
          </a:xfrm>
        </p:spPr>
        <p:txBody>
          <a:bodyPr>
            <a:normAutofit/>
          </a:bodyPr>
          <a:lstStyle>
            <a:lvl1pPr marL="0" indent="0" algn="ctr">
              <a:buNone/>
              <a:defRPr sz="1800">
                <a:solidFill>
                  <a:srgbClr val="00AAE7"/>
                </a:solidFill>
              </a:defRPr>
            </a:lvl1pPr>
          </a:lstStyle>
          <a:p>
            <a:pPr lvl="0"/>
            <a:r>
              <a:rPr lang="en-US"/>
              <a:t>Click to edit Master text styles</a:t>
            </a:r>
          </a:p>
        </p:txBody>
      </p:sp>
      <p:sp>
        <p:nvSpPr>
          <p:cNvPr id="24" name="Text Placeholder 24">
            <a:extLst>
              <a:ext uri="{FF2B5EF4-FFF2-40B4-BE49-F238E27FC236}">
                <a16:creationId xmlns:a16="http://schemas.microsoft.com/office/drawing/2014/main" xmlns="" id="{53E2F423-31E7-884F-B8F8-092D5712B0AF}"/>
              </a:ext>
            </a:extLst>
          </p:cNvPr>
          <p:cNvSpPr>
            <a:spLocks noGrp="1"/>
          </p:cNvSpPr>
          <p:nvPr>
            <p:ph type="body" sz="quarter" idx="18" hasCustomPrompt="1"/>
          </p:nvPr>
        </p:nvSpPr>
        <p:spPr>
          <a:xfrm>
            <a:off x="1036362" y="2881537"/>
            <a:ext cx="2456253" cy="450850"/>
          </a:xfrm>
        </p:spPr>
        <p:txBody>
          <a:bodyPr>
            <a:noAutofit/>
          </a:bodyPr>
          <a:lstStyle>
            <a:lvl1pPr marL="0" indent="0" algn="ctr">
              <a:buNone/>
              <a:defRPr sz="4400">
                <a:solidFill>
                  <a:srgbClr val="E2E3E4"/>
                </a:solidFill>
              </a:defRPr>
            </a:lvl1pPr>
          </a:lstStyle>
          <a:p>
            <a:pPr lvl="0"/>
            <a:r>
              <a:rPr lang="en-US" dirty="0"/>
              <a:t>00%</a:t>
            </a:r>
          </a:p>
        </p:txBody>
      </p:sp>
      <p:sp>
        <p:nvSpPr>
          <p:cNvPr id="25" name="Text Placeholder 24">
            <a:extLst>
              <a:ext uri="{FF2B5EF4-FFF2-40B4-BE49-F238E27FC236}">
                <a16:creationId xmlns:a16="http://schemas.microsoft.com/office/drawing/2014/main" xmlns="" id="{668F0954-7A67-4F48-B9C9-7426F318F6F9}"/>
              </a:ext>
            </a:extLst>
          </p:cNvPr>
          <p:cNvSpPr>
            <a:spLocks noGrp="1"/>
          </p:cNvSpPr>
          <p:nvPr>
            <p:ph type="body" sz="quarter" idx="19" hasCustomPrompt="1"/>
          </p:nvPr>
        </p:nvSpPr>
        <p:spPr>
          <a:xfrm>
            <a:off x="3629274" y="2881537"/>
            <a:ext cx="2456253" cy="450850"/>
          </a:xfrm>
        </p:spPr>
        <p:txBody>
          <a:bodyPr>
            <a:noAutofit/>
          </a:bodyPr>
          <a:lstStyle>
            <a:lvl1pPr marL="0" indent="0" algn="ctr">
              <a:buNone/>
              <a:defRPr sz="4400">
                <a:solidFill>
                  <a:srgbClr val="E2E3E4"/>
                </a:solidFill>
              </a:defRPr>
            </a:lvl1pPr>
          </a:lstStyle>
          <a:p>
            <a:pPr lvl="0"/>
            <a:r>
              <a:rPr lang="en-US" dirty="0"/>
              <a:t>00%</a:t>
            </a:r>
          </a:p>
        </p:txBody>
      </p:sp>
      <p:sp>
        <p:nvSpPr>
          <p:cNvPr id="26" name="Text Placeholder 24">
            <a:extLst>
              <a:ext uri="{FF2B5EF4-FFF2-40B4-BE49-F238E27FC236}">
                <a16:creationId xmlns:a16="http://schemas.microsoft.com/office/drawing/2014/main" xmlns="" id="{53E85CFB-D8D9-AA44-9303-A2B00CBF79BA}"/>
              </a:ext>
            </a:extLst>
          </p:cNvPr>
          <p:cNvSpPr>
            <a:spLocks noGrp="1"/>
          </p:cNvSpPr>
          <p:nvPr>
            <p:ph type="body" sz="quarter" idx="20" hasCustomPrompt="1"/>
          </p:nvPr>
        </p:nvSpPr>
        <p:spPr>
          <a:xfrm>
            <a:off x="6250275" y="2881537"/>
            <a:ext cx="2456253" cy="450850"/>
          </a:xfrm>
        </p:spPr>
        <p:txBody>
          <a:bodyPr>
            <a:noAutofit/>
          </a:bodyPr>
          <a:lstStyle>
            <a:lvl1pPr marL="0" marR="0" indent="0" algn="ctr" defTabSz="913551" rtl="0" eaLnBrk="1" fontAlgn="auto" latinLnBrk="0" hangingPunct="1">
              <a:lnSpc>
                <a:spcPct val="90000"/>
              </a:lnSpc>
              <a:spcBef>
                <a:spcPts val="1000"/>
              </a:spcBef>
              <a:spcAft>
                <a:spcPts val="0"/>
              </a:spcAft>
              <a:buClr>
                <a:srgbClr val="00AAE7"/>
              </a:buClr>
              <a:buSzTx/>
              <a:buFont typeface="Arial" panose="020B0604020202020204" pitchFamily="34" charset="0"/>
              <a:buNone/>
              <a:tabLst/>
              <a:defRPr sz="4400">
                <a:solidFill>
                  <a:srgbClr val="E2E3E4"/>
                </a:solidFill>
              </a:defRPr>
            </a:lvl1pPr>
          </a:lstStyle>
          <a:p>
            <a:pPr marL="0" marR="0" lvl="0" indent="0" algn="ctr" defTabSz="913551" rtl="0" eaLnBrk="1" fontAlgn="auto" latinLnBrk="0" hangingPunct="1">
              <a:lnSpc>
                <a:spcPct val="90000"/>
              </a:lnSpc>
              <a:spcBef>
                <a:spcPts val="1000"/>
              </a:spcBef>
              <a:spcAft>
                <a:spcPts val="0"/>
              </a:spcAft>
              <a:buClr>
                <a:srgbClr val="00AAE7"/>
              </a:buClr>
              <a:buSzTx/>
              <a:buFont typeface="Arial" panose="020B0604020202020204" pitchFamily="34" charset="0"/>
              <a:buNone/>
              <a:tabLst/>
              <a:defRPr/>
            </a:pPr>
            <a:r>
              <a:rPr lang="en-US" dirty="0"/>
              <a:t>00%</a:t>
            </a:r>
          </a:p>
          <a:p>
            <a:pPr lvl="0"/>
            <a:endParaRPr lang="en-US" dirty="0"/>
          </a:p>
        </p:txBody>
      </p:sp>
      <p:sp>
        <p:nvSpPr>
          <p:cNvPr id="27" name="Text Placeholder 24">
            <a:extLst>
              <a:ext uri="{FF2B5EF4-FFF2-40B4-BE49-F238E27FC236}">
                <a16:creationId xmlns:a16="http://schemas.microsoft.com/office/drawing/2014/main" xmlns="" id="{F5D26BB0-9779-DE40-8796-59D8D32EB9C9}"/>
              </a:ext>
            </a:extLst>
          </p:cNvPr>
          <p:cNvSpPr>
            <a:spLocks noGrp="1"/>
          </p:cNvSpPr>
          <p:nvPr>
            <p:ph type="body" sz="quarter" idx="21" hasCustomPrompt="1"/>
          </p:nvPr>
        </p:nvSpPr>
        <p:spPr>
          <a:xfrm>
            <a:off x="8852548" y="2881537"/>
            <a:ext cx="2456253" cy="450850"/>
          </a:xfrm>
        </p:spPr>
        <p:txBody>
          <a:bodyPr>
            <a:noAutofit/>
          </a:bodyPr>
          <a:lstStyle>
            <a:lvl1pPr marL="0" marR="0" indent="0" algn="ctr" defTabSz="913551" rtl="0" eaLnBrk="1" fontAlgn="auto" latinLnBrk="0" hangingPunct="1">
              <a:lnSpc>
                <a:spcPct val="90000"/>
              </a:lnSpc>
              <a:spcBef>
                <a:spcPts val="1000"/>
              </a:spcBef>
              <a:spcAft>
                <a:spcPts val="0"/>
              </a:spcAft>
              <a:buClr>
                <a:srgbClr val="00AAE7"/>
              </a:buClr>
              <a:buSzTx/>
              <a:buFont typeface="Arial" panose="020B0604020202020204" pitchFamily="34" charset="0"/>
              <a:buNone/>
              <a:tabLst/>
              <a:defRPr sz="4400">
                <a:solidFill>
                  <a:srgbClr val="E2E3E4"/>
                </a:solidFill>
              </a:defRPr>
            </a:lvl1pPr>
          </a:lstStyle>
          <a:p>
            <a:pPr marL="0" marR="0" lvl="0" indent="0" algn="ctr" defTabSz="913551" rtl="0" eaLnBrk="1" fontAlgn="auto" latinLnBrk="0" hangingPunct="1">
              <a:lnSpc>
                <a:spcPct val="90000"/>
              </a:lnSpc>
              <a:spcBef>
                <a:spcPts val="1000"/>
              </a:spcBef>
              <a:spcAft>
                <a:spcPts val="0"/>
              </a:spcAft>
              <a:buClr>
                <a:srgbClr val="00AAE7"/>
              </a:buClr>
              <a:buSzTx/>
              <a:buFont typeface="Arial" panose="020B0604020202020204" pitchFamily="34" charset="0"/>
              <a:buNone/>
              <a:tabLst/>
              <a:defRPr/>
            </a:pPr>
            <a:r>
              <a:rPr lang="en-US" dirty="0"/>
              <a:t>00%</a:t>
            </a:r>
          </a:p>
        </p:txBody>
      </p:sp>
      <p:sp>
        <p:nvSpPr>
          <p:cNvPr id="28" name="Text Placeholder 31">
            <a:extLst>
              <a:ext uri="{FF2B5EF4-FFF2-40B4-BE49-F238E27FC236}">
                <a16:creationId xmlns:a16="http://schemas.microsoft.com/office/drawing/2014/main" xmlns="" id="{C9CC4BDE-713C-F844-957F-AC57EF30075A}"/>
              </a:ext>
            </a:extLst>
          </p:cNvPr>
          <p:cNvSpPr>
            <a:spLocks noGrp="1"/>
          </p:cNvSpPr>
          <p:nvPr>
            <p:ph type="body" sz="quarter" idx="22"/>
          </p:nvPr>
        </p:nvSpPr>
        <p:spPr>
          <a:xfrm>
            <a:off x="1007661" y="3922553"/>
            <a:ext cx="2484957" cy="1511300"/>
          </a:xfrm>
        </p:spPr>
        <p:txBody>
          <a:bodyPr>
            <a:normAutofit/>
          </a:bodyPr>
          <a:lstStyle>
            <a:lvl1pPr marL="0" indent="0">
              <a:buFontTx/>
              <a:buNone/>
              <a:defRPr sz="1600">
                <a:solidFill>
                  <a:srgbClr val="4D4D4F"/>
                </a:solidFill>
                <a:latin typeface="+mn-lt"/>
              </a:defRPr>
            </a:lvl1pPr>
          </a:lstStyle>
          <a:p>
            <a:pPr lvl="0"/>
            <a:r>
              <a:rPr lang="en-US"/>
              <a:t>Click to edit Master text styles</a:t>
            </a:r>
          </a:p>
        </p:txBody>
      </p:sp>
      <p:sp>
        <p:nvSpPr>
          <p:cNvPr id="29" name="Text Placeholder 31">
            <a:extLst>
              <a:ext uri="{FF2B5EF4-FFF2-40B4-BE49-F238E27FC236}">
                <a16:creationId xmlns:a16="http://schemas.microsoft.com/office/drawing/2014/main" xmlns="" id="{8557FAE2-D0C5-B848-8514-C6F3A9AF94D6}"/>
              </a:ext>
            </a:extLst>
          </p:cNvPr>
          <p:cNvSpPr>
            <a:spLocks noGrp="1"/>
          </p:cNvSpPr>
          <p:nvPr>
            <p:ph type="body" sz="quarter" idx="23"/>
          </p:nvPr>
        </p:nvSpPr>
        <p:spPr>
          <a:xfrm>
            <a:off x="3622619" y="3922553"/>
            <a:ext cx="2484957" cy="1511300"/>
          </a:xfrm>
        </p:spPr>
        <p:txBody>
          <a:bodyPr>
            <a:normAutofit/>
          </a:bodyPr>
          <a:lstStyle>
            <a:lvl1pPr marL="0" indent="0">
              <a:buFontTx/>
              <a:buNone/>
              <a:defRPr sz="1600">
                <a:solidFill>
                  <a:srgbClr val="4D4D4F"/>
                </a:solidFill>
                <a:latin typeface="+mn-lt"/>
              </a:defRPr>
            </a:lvl1pPr>
          </a:lstStyle>
          <a:p>
            <a:pPr lvl="0"/>
            <a:r>
              <a:rPr lang="en-US"/>
              <a:t>Click to edit Master text styles</a:t>
            </a:r>
          </a:p>
        </p:txBody>
      </p:sp>
      <p:sp>
        <p:nvSpPr>
          <p:cNvPr id="30" name="Text Placeholder 31">
            <a:extLst>
              <a:ext uri="{FF2B5EF4-FFF2-40B4-BE49-F238E27FC236}">
                <a16:creationId xmlns:a16="http://schemas.microsoft.com/office/drawing/2014/main" xmlns="" id="{F6F4FEE2-A946-4847-8BE5-B8BCC9E86DD7}"/>
              </a:ext>
            </a:extLst>
          </p:cNvPr>
          <p:cNvSpPr>
            <a:spLocks noGrp="1"/>
          </p:cNvSpPr>
          <p:nvPr>
            <p:ph type="body" sz="quarter" idx="24"/>
          </p:nvPr>
        </p:nvSpPr>
        <p:spPr>
          <a:xfrm>
            <a:off x="6237588" y="3922553"/>
            <a:ext cx="2484957" cy="1511300"/>
          </a:xfrm>
        </p:spPr>
        <p:txBody>
          <a:bodyPr>
            <a:normAutofit/>
          </a:bodyPr>
          <a:lstStyle>
            <a:lvl1pPr marL="0" indent="0">
              <a:buFontTx/>
              <a:buNone/>
              <a:defRPr sz="1600">
                <a:solidFill>
                  <a:srgbClr val="4D4D4F"/>
                </a:solidFill>
                <a:latin typeface="+mn-lt"/>
              </a:defRPr>
            </a:lvl1pPr>
          </a:lstStyle>
          <a:p>
            <a:pPr lvl="0"/>
            <a:r>
              <a:rPr lang="en-US"/>
              <a:t>Click to edit Master text styles</a:t>
            </a:r>
          </a:p>
        </p:txBody>
      </p:sp>
      <p:sp>
        <p:nvSpPr>
          <p:cNvPr id="31" name="Text Placeholder 31">
            <a:extLst>
              <a:ext uri="{FF2B5EF4-FFF2-40B4-BE49-F238E27FC236}">
                <a16:creationId xmlns:a16="http://schemas.microsoft.com/office/drawing/2014/main" xmlns="" id="{07D13A7D-2D57-5E41-BD0A-2A9AC5B8A8E6}"/>
              </a:ext>
            </a:extLst>
          </p:cNvPr>
          <p:cNvSpPr>
            <a:spLocks noGrp="1"/>
          </p:cNvSpPr>
          <p:nvPr>
            <p:ph type="body" sz="quarter" idx="25"/>
          </p:nvPr>
        </p:nvSpPr>
        <p:spPr>
          <a:xfrm>
            <a:off x="8852549" y="3922553"/>
            <a:ext cx="2484957" cy="1511300"/>
          </a:xfrm>
        </p:spPr>
        <p:txBody>
          <a:bodyPr>
            <a:normAutofit/>
          </a:bodyPr>
          <a:lstStyle>
            <a:lvl1pPr marL="0" indent="0">
              <a:buFontTx/>
              <a:buNone/>
              <a:defRPr sz="1600">
                <a:solidFill>
                  <a:srgbClr val="4D4D4F"/>
                </a:solidFill>
                <a:latin typeface="+mn-lt"/>
              </a:defRPr>
            </a:lvl1pPr>
          </a:lstStyle>
          <a:p>
            <a:pPr lvl="0"/>
            <a:r>
              <a:rPr lang="en-US"/>
              <a:t>Click to edit Master text styles</a:t>
            </a:r>
          </a:p>
        </p:txBody>
      </p:sp>
    </p:spTree>
    <p:extLst>
      <p:ext uri="{BB962C8B-B14F-4D97-AF65-F5344CB8AC3E}">
        <p14:creationId xmlns:p14="http://schemas.microsoft.com/office/powerpoint/2010/main" val="385780437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Four Content - Multicolor">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xmlns="" id="{E7878A96-B4BB-194F-BB6A-56BDC4198AD9}"/>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xmlns="" id="{F722C6B9-C421-CE41-8651-6A9E038FB7E4}"/>
              </a:ext>
            </a:extLst>
          </p:cNvPr>
          <p:cNvSpPr>
            <a:spLocks noGrp="1"/>
          </p:cNvSpPr>
          <p:nvPr>
            <p:ph type="sldNum" sz="quarter" idx="11"/>
          </p:nvPr>
        </p:nvSpPr>
        <p:spPr/>
        <p:txBody>
          <a:bodyPr/>
          <a:lstStyle/>
          <a:p>
            <a:fld id="{512E2949-A7BC-824F-97F6-A1C29F11A3E2}" type="slidenum">
              <a:rPr lang="en-US" smtClean="0"/>
              <a:pPr/>
              <a:t>‹#›</a:t>
            </a:fld>
            <a:endParaRPr lang="en-US" dirty="0"/>
          </a:p>
        </p:txBody>
      </p:sp>
      <p:sp>
        <p:nvSpPr>
          <p:cNvPr id="5" name="Title 1">
            <a:extLst>
              <a:ext uri="{FF2B5EF4-FFF2-40B4-BE49-F238E27FC236}">
                <a16:creationId xmlns:a16="http://schemas.microsoft.com/office/drawing/2014/main" xmlns="" id="{77D9C3B7-983E-314D-B704-B513387DBD6D}"/>
              </a:ext>
            </a:extLst>
          </p:cNvPr>
          <p:cNvSpPr>
            <a:spLocks noGrp="1"/>
          </p:cNvSpPr>
          <p:nvPr>
            <p:ph type="title"/>
          </p:nvPr>
        </p:nvSpPr>
        <p:spPr>
          <a:xfrm>
            <a:off x="858064" y="195072"/>
            <a:ext cx="10764798" cy="855406"/>
          </a:xfrm>
        </p:spPr>
        <p:txBody>
          <a:bodyPr/>
          <a:lstStyle/>
          <a:p>
            <a:r>
              <a:rPr lang="en-US"/>
              <a:t>Click to edit Master title style</a:t>
            </a:r>
            <a:endParaRPr lang="en-US" dirty="0"/>
          </a:p>
        </p:txBody>
      </p:sp>
      <p:sp>
        <p:nvSpPr>
          <p:cNvPr id="6" name="Text Placeholder 8">
            <a:extLst>
              <a:ext uri="{FF2B5EF4-FFF2-40B4-BE49-F238E27FC236}">
                <a16:creationId xmlns:a16="http://schemas.microsoft.com/office/drawing/2014/main" xmlns="" id="{0AADB130-4C05-E940-AEB4-CCAE9EB2ACF5}"/>
              </a:ext>
            </a:extLst>
          </p:cNvPr>
          <p:cNvSpPr>
            <a:spLocks noGrp="1"/>
          </p:cNvSpPr>
          <p:nvPr>
            <p:ph type="body" sz="quarter" idx="13"/>
          </p:nvPr>
        </p:nvSpPr>
        <p:spPr>
          <a:xfrm>
            <a:off x="858064" y="963549"/>
            <a:ext cx="10212257" cy="463550"/>
          </a:xfrm>
        </p:spPr>
        <p:txBody>
          <a:bodyPr>
            <a:noAutofit/>
          </a:bodyPr>
          <a:lstStyle>
            <a:lvl1pPr marL="0" indent="0">
              <a:buFontTx/>
              <a:buNone/>
              <a:defRPr>
                <a:solidFill>
                  <a:srgbClr val="00AAE7"/>
                </a:solidFill>
              </a:defRPr>
            </a:lvl1pPr>
          </a:lstStyle>
          <a:p>
            <a:pPr lvl="0"/>
            <a:r>
              <a:rPr lang="en-US"/>
              <a:t>Click to edit Master text styles</a:t>
            </a:r>
          </a:p>
        </p:txBody>
      </p:sp>
      <p:grpSp>
        <p:nvGrpSpPr>
          <p:cNvPr id="7" name="Group 6">
            <a:extLst>
              <a:ext uri="{FF2B5EF4-FFF2-40B4-BE49-F238E27FC236}">
                <a16:creationId xmlns:a16="http://schemas.microsoft.com/office/drawing/2014/main" xmlns="" id="{C6006DCB-308C-3B45-9913-30609687BCD0}"/>
              </a:ext>
            </a:extLst>
          </p:cNvPr>
          <p:cNvGrpSpPr/>
          <p:nvPr userDrawn="1"/>
        </p:nvGrpSpPr>
        <p:grpSpPr>
          <a:xfrm>
            <a:off x="1036362" y="2190751"/>
            <a:ext cx="2456253" cy="1564821"/>
            <a:chOff x="685800" y="1524000"/>
            <a:chExt cx="1752600" cy="1047750"/>
          </a:xfrm>
          <a:solidFill>
            <a:srgbClr val="003E69"/>
          </a:solidFill>
        </p:grpSpPr>
        <p:sp>
          <p:nvSpPr>
            <p:cNvPr id="8" name="Rectangle 7">
              <a:extLst>
                <a:ext uri="{FF2B5EF4-FFF2-40B4-BE49-F238E27FC236}">
                  <a16:creationId xmlns:a16="http://schemas.microsoft.com/office/drawing/2014/main" xmlns="" id="{BC718440-A270-9B49-AD26-6A700E78B20B}"/>
                </a:ext>
              </a:extLst>
            </p:cNvPr>
            <p:cNvSpPr/>
            <p:nvPr/>
          </p:nvSpPr>
          <p:spPr>
            <a:xfrm>
              <a:off x="685800" y="1524000"/>
              <a:ext cx="1752600" cy="895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51"/>
              <a:endParaRPr lang="en-US">
                <a:solidFill>
                  <a:srgbClr val="FFFFFF"/>
                </a:solidFill>
                <a:latin typeface="Arial" pitchFamily="34" charset="0"/>
                <a:cs typeface="Arial" pitchFamily="34" charset="0"/>
              </a:endParaRPr>
            </a:p>
          </p:txBody>
        </p:sp>
        <p:sp>
          <p:nvSpPr>
            <p:cNvPr id="9" name="Isosceles Triangle 19">
              <a:extLst>
                <a:ext uri="{FF2B5EF4-FFF2-40B4-BE49-F238E27FC236}">
                  <a16:creationId xmlns:a16="http://schemas.microsoft.com/office/drawing/2014/main" xmlns="" id="{982B3F38-3E39-6646-A63C-77F8D0129857}"/>
                </a:ext>
              </a:extLst>
            </p:cNvPr>
            <p:cNvSpPr/>
            <p:nvPr/>
          </p:nvSpPr>
          <p:spPr>
            <a:xfrm flipV="1">
              <a:off x="1405784" y="2419350"/>
              <a:ext cx="304800" cy="1524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51"/>
              <a:endParaRPr lang="en-US">
                <a:solidFill>
                  <a:srgbClr val="FFFFFF"/>
                </a:solidFill>
                <a:latin typeface="Arial" pitchFamily="34" charset="0"/>
                <a:cs typeface="Arial" pitchFamily="34" charset="0"/>
              </a:endParaRPr>
            </a:p>
          </p:txBody>
        </p:sp>
      </p:grpSp>
      <p:grpSp>
        <p:nvGrpSpPr>
          <p:cNvPr id="10" name="Group 9">
            <a:extLst>
              <a:ext uri="{FF2B5EF4-FFF2-40B4-BE49-F238E27FC236}">
                <a16:creationId xmlns:a16="http://schemas.microsoft.com/office/drawing/2014/main" xmlns="" id="{972CC048-9421-804F-85DA-11FC2E5F3449}"/>
              </a:ext>
            </a:extLst>
          </p:cNvPr>
          <p:cNvGrpSpPr/>
          <p:nvPr userDrawn="1"/>
        </p:nvGrpSpPr>
        <p:grpSpPr>
          <a:xfrm>
            <a:off x="3636562" y="2190751"/>
            <a:ext cx="2456253" cy="1564821"/>
            <a:chOff x="685800" y="1524000"/>
            <a:chExt cx="1752600" cy="1047750"/>
          </a:xfrm>
          <a:solidFill>
            <a:srgbClr val="9D9FA2"/>
          </a:solidFill>
        </p:grpSpPr>
        <p:sp>
          <p:nvSpPr>
            <p:cNvPr id="11" name="Rectangle 10">
              <a:extLst>
                <a:ext uri="{FF2B5EF4-FFF2-40B4-BE49-F238E27FC236}">
                  <a16:creationId xmlns:a16="http://schemas.microsoft.com/office/drawing/2014/main" xmlns="" id="{B13C0283-CD4E-1745-A555-2AF3CC0454E2}"/>
                </a:ext>
              </a:extLst>
            </p:cNvPr>
            <p:cNvSpPr/>
            <p:nvPr/>
          </p:nvSpPr>
          <p:spPr>
            <a:xfrm>
              <a:off x="685800" y="1524000"/>
              <a:ext cx="1752600" cy="895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51"/>
              <a:endParaRPr lang="en-US">
                <a:solidFill>
                  <a:srgbClr val="FFFFFF"/>
                </a:solidFill>
                <a:latin typeface="Arial" pitchFamily="34" charset="0"/>
                <a:cs typeface="Arial" pitchFamily="34" charset="0"/>
              </a:endParaRPr>
            </a:p>
          </p:txBody>
        </p:sp>
        <p:sp>
          <p:nvSpPr>
            <p:cNvPr id="12" name="Isosceles Triangle 23">
              <a:extLst>
                <a:ext uri="{FF2B5EF4-FFF2-40B4-BE49-F238E27FC236}">
                  <a16:creationId xmlns:a16="http://schemas.microsoft.com/office/drawing/2014/main" xmlns="" id="{7FB30A12-2A59-E942-A7E3-6EFBAFCF7DAB}"/>
                </a:ext>
              </a:extLst>
            </p:cNvPr>
            <p:cNvSpPr/>
            <p:nvPr/>
          </p:nvSpPr>
          <p:spPr>
            <a:xfrm flipV="1">
              <a:off x="1405784" y="2419350"/>
              <a:ext cx="304800" cy="1524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51"/>
              <a:endParaRPr lang="en-US">
                <a:solidFill>
                  <a:srgbClr val="FFFFFF"/>
                </a:solidFill>
                <a:latin typeface="Arial" pitchFamily="34" charset="0"/>
                <a:cs typeface="Arial" pitchFamily="34" charset="0"/>
              </a:endParaRPr>
            </a:p>
          </p:txBody>
        </p:sp>
      </p:grpSp>
      <p:grpSp>
        <p:nvGrpSpPr>
          <p:cNvPr id="13" name="Group 12">
            <a:extLst>
              <a:ext uri="{FF2B5EF4-FFF2-40B4-BE49-F238E27FC236}">
                <a16:creationId xmlns:a16="http://schemas.microsoft.com/office/drawing/2014/main" xmlns="" id="{7A128D90-428C-1F4C-B6E4-91A5BCD23C59}"/>
              </a:ext>
            </a:extLst>
          </p:cNvPr>
          <p:cNvGrpSpPr/>
          <p:nvPr userDrawn="1"/>
        </p:nvGrpSpPr>
        <p:grpSpPr>
          <a:xfrm>
            <a:off x="6236747" y="2190751"/>
            <a:ext cx="2456253" cy="1564821"/>
            <a:chOff x="685800" y="1524000"/>
            <a:chExt cx="1752600" cy="1047750"/>
          </a:xfrm>
          <a:solidFill>
            <a:srgbClr val="FFD571"/>
          </a:solidFill>
        </p:grpSpPr>
        <p:sp>
          <p:nvSpPr>
            <p:cNvPr id="14" name="Rectangle 13">
              <a:extLst>
                <a:ext uri="{FF2B5EF4-FFF2-40B4-BE49-F238E27FC236}">
                  <a16:creationId xmlns:a16="http://schemas.microsoft.com/office/drawing/2014/main" xmlns="" id="{22EE0D13-7BBE-C142-B6C4-BC2E72C42163}"/>
                </a:ext>
              </a:extLst>
            </p:cNvPr>
            <p:cNvSpPr/>
            <p:nvPr/>
          </p:nvSpPr>
          <p:spPr>
            <a:xfrm>
              <a:off x="685800" y="1524000"/>
              <a:ext cx="1752600" cy="895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51"/>
              <a:endParaRPr lang="en-US">
                <a:solidFill>
                  <a:srgbClr val="FFFFFF"/>
                </a:solidFill>
                <a:latin typeface="Arial" pitchFamily="34" charset="0"/>
                <a:cs typeface="Arial" pitchFamily="34" charset="0"/>
              </a:endParaRPr>
            </a:p>
          </p:txBody>
        </p:sp>
        <p:sp>
          <p:nvSpPr>
            <p:cNvPr id="15" name="Isosceles Triangle 26">
              <a:extLst>
                <a:ext uri="{FF2B5EF4-FFF2-40B4-BE49-F238E27FC236}">
                  <a16:creationId xmlns:a16="http://schemas.microsoft.com/office/drawing/2014/main" xmlns="" id="{1434D59F-C039-6542-973D-C4B4E79121AB}"/>
                </a:ext>
              </a:extLst>
            </p:cNvPr>
            <p:cNvSpPr/>
            <p:nvPr/>
          </p:nvSpPr>
          <p:spPr>
            <a:xfrm flipV="1">
              <a:off x="1405784" y="2419350"/>
              <a:ext cx="304800" cy="1524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51"/>
              <a:endParaRPr lang="en-US">
                <a:solidFill>
                  <a:srgbClr val="FFFFFF"/>
                </a:solidFill>
                <a:latin typeface="Arial" pitchFamily="34" charset="0"/>
                <a:cs typeface="Arial" pitchFamily="34" charset="0"/>
              </a:endParaRPr>
            </a:p>
          </p:txBody>
        </p:sp>
      </p:grpSp>
      <p:grpSp>
        <p:nvGrpSpPr>
          <p:cNvPr id="16" name="Group 15">
            <a:extLst>
              <a:ext uri="{FF2B5EF4-FFF2-40B4-BE49-F238E27FC236}">
                <a16:creationId xmlns:a16="http://schemas.microsoft.com/office/drawing/2014/main" xmlns="" id="{74679980-C2B7-8843-BBCB-D2BC8792DFE5}"/>
              </a:ext>
            </a:extLst>
          </p:cNvPr>
          <p:cNvGrpSpPr/>
          <p:nvPr userDrawn="1"/>
        </p:nvGrpSpPr>
        <p:grpSpPr>
          <a:xfrm>
            <a:off x="8836947" y="2190751"/>
            <a:ext cx="2456253" cy="1564821"/>
            <a:chOff x="685800" y="1524000"/>
            <a:chExt cx="1752600" cy="1047750"/>
          </a:xfrm>
          <a:solidFill>
            <a:srgbClr val="00AAE7"/>
          </a:solidFill>
        </p:grpSpPr>
        <p:sp>
          <p:nvSpPr>
            <p:cNvPr id="17" name="Rectangle 16">
              <a:extLst>
                <a:ext uri="{FF2B5EF4-FFF2-40B4-BE49-F238E27FC236}">
                  <a16:creationId xmlns:a16="http://schemas.microsoft.com/office/drawing/2014/main" xmlns="" id="{F26C8269-E642-FF41-9E28-6FB32147E306}"/>
                </a:ext>
              </a:extLst>
            </p:cNvPr>
            <p:cNvSpPr/>
            <p:nvPr/>
          </p:nvSpPr>
          <p:spPr>
            <a:xfrm>
              <a:off x="685800" y="1524000"/>
              <a:ext cx="1752600" cy="895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51"/>
              <a:endParaRPr lang="en-US" dirty="0">
                <a:solidFill>
                  <a:srgbClr val="FFFFFF"/>
                </a:solidFill>
                <a:latin typeface="Arial" pitchFamily="34" charset="0"/>
                <a:cs typeface="Arial" pitchFamily="34" charset="0"/>
              </a:endParaRPr>
            </a:p>
          </p:txBody>
        </p:sp>
        <p:sp>
          <p:nvSpPr>
            <p:cNvPr id="18" name="Isosceles Triangle 29">
              <a:extLst>
                <a:ext uri="{FF2B5EF4-FFF2-40B4-BE49-F238E27FC236}">
                  <a16:creationId xmlns:a16="http://schemas.microsoft.com/office/drawing/2014/main" xmlns="" id="{00174EF1-BA07-D14B-9E26-55BB539F79F5}"/>
                </a:ext>
              </a:extLst>
            </p:cNvPr>
            <p:cNvSpPr/>
            <p:nvPr/>
          </p:nvSpPr>
          <p:spPr>
            <a:xfrm flipV="1">
              <a:off x="1405784" y="2419350"/>
              <a:ext cx="304800" cy="1524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51"/>
              <a:endParaRPr lang="en-US">
                <a:solidFill>
                  <a:srgbClr val="FFFFFF"/>
                </a:solidFill>
                <a:latin typeface="Arial" pitchFamily="34" charset="0"/>
                <a:cs typeface="Arial" pitchFamily="34" charset="0"/>
              </a:endParaRPr>
            </a:p>
          </p:txBody>
        </p:sp>
      </p:grpSp>
      <p:sp>
        <p:nvSpPr>
          <p:cNvPr id="19" name="Text Placeholder 24">
            <a:extLst>
              <a:ext uri="{FF2B5EF4-FFF2-40B4-BE49-F238E27FC236}">
                <a16:creationId xmlns:a16="http://schemas.microsoft.com/office/drawing/2014/main" xmlns="" id="{9E074E5F-1C93-9341-844A-780B37768819}"/>
              </a:ext>
            </a:extLst>
          </p:cNvPr>
          <p:cNvSpPr>
            <a:spLocks noGrp="1"/>
          </p:cNvSpPr>
          <p:nvPr>
            <p:ph type="body" sz="quarter" idx="14"/>
          </p:nvPr>
        </p:nvSpPr>
        <p:spPr>
          <a:xfrm>
            <a:off x="1036362" y="2223169"/>
            <a:ext cx="2456253" cy="450850"/>
          </a:xfrm>
        </p:spPr>
        <p:txBody>
          <a:bodyPr>
            <a:normAutofit/>
          </a:bodyPr>
          <a:lstStyle>
            <a:lvl1pPr marL="0" indent="0" algn="ctr">
              <a:buNone/>
              <a:defRPr sz="1800">
                <a:solidFill>
                  <a:srgbClr val="E2E3E4"/>
                </a:solidFill>
              </a:defRPr>
            </a:lvl1pPr>
          </a:lstStyle>
          <a:p>
            <a:pPr lvl="0"/>
            <a:r>
              <a:rPr lang="en-US"/>
              <a:t>Click to edit Master text styles</a:t>
            </a:r>
          </a:p>
        </p:txBody>
      </p:sp>
      <p:sp>
        <p:nvSpPr>
          <p:cNvPr id="20" name="Text Placeholder 24">
            <a:extLst>
              <a:ext uri="{FF2B5EF4-FFF2-40B4-BE49-F238E27FC236}">
                <a16:creationId xmlns:a16="http://schemas.microsoft.com/office/drawing/2014/main" xmlns="" id="{EDE59A5C-8DB4-7D48-B383-EE30E6125E28}"/>
              </a:ext>
            </a:extLst>
          </p:cNvPr>
          <p:cNvSpPr>
            <a:spLocks noGrp="1"/>
          </p:cNvSpPr>
          <p:nvPr>
            <p:ph type="body" sz="quarter" idx="18" hasCustomPrompt="1"/>
          </p:nvPr>
        </p:nvSpPr>
        <p:spPr>
          <a:xfrm>
            <a:off x="1036362" y="2881537"/>
            <a:ext cx="2456253" cy="450850"/>
          </a:xfrm>
        </p:spPr>
        <p:txBody>
          <a:bodyPr>
            <a:noAutofit/>
          </a:bodyPr>
          <a:lstStyle>
            <a:lvl1pPr marL="0" indent="0" algn="ctr">
              <a:buNone/>
              <a:defRPr sz="4400">
                <a:solidFill>
                  <a:srgbClr val="E2E3E4"/>
                </a:solidFill>
              </a:defRPr>
            </a:lvl1pPr>
          </a:lstStyle>
          <a:p>
            <a:pPr lvl="0"/>
            <a:r>
              <a:rPr lang="en-US" dirty="0"/>
              <a:t>00%</a:t>
            </a:r>
          </a:p>
        </p:txBody>
      </p:sp>
      <p:sp>
        <p:nvSpPr>
          <p:cNvPr id="21" name="Text Placeholder 24">
            <a:extLst>
              <a:ext uri="{FF2B5EF4-FFF2-40B4-BE49-F238E27FC236}">
                <a16:creationId xmlns:a16="http://schemas.microsoft.com/office/drawing/2014/main" xmlns="" id="{B887E470-33A1-9944-A50C-0E16CAE7A3C1}"/>
              </a:ext>
            </a:extLst>
          </p:cNvPr>
          <p:cNvSpPr>
            <a:spLocks noGrp="1"/>
          </p:cNvSpPr>
          <p:nvPr>
            <p:ph type="body" sz="quarter" idx="19"/>
          </p:nvPr>
        </p:nvSpPr>
        <p:spPr>
          <a:xfrm>
            <a:off x="3629274" y="2223169"/>
            <a:ext cx="2456253" cy="450850"/>
          </a:xfrm>
        </p:spPr>
        <p:txBody>
          <a:bodyPr>
            <a:normAutofit/>
          </a:bodyPr>
          <a:lstStyle>
            <a:lvl1pPr marL="0" indent="0" algn="ctr">
              <a:buNone/>
              <a:defRPr sz="1800">
                <a:solidFill>
                  <a:srgbClr val="E2E3E4"/>
                </a:solidFill>
              </a:defRPr>
            </a:lvl1pPr>
          </a:lstStyle>
          <a:p>
            <a:pPr lvl="0"/>
            <a:r>
              <a:rPr lang="en-US"/>
              <a:t>Click to edit Master text styles</a:t>
            </a:r>
          </a:p>
        </p:txBody>
      </p:sp>
      <p:sp>
        <p:nvSpPr>
          <p:cNvPr id="22" name="Text Placeholder 24">
            <a:extLst>
              <a:ext uri="{FF2B5EF4-FFF2-40B4-BE49-F238E27FC236}">
                <a16:creationId xmlns:a16="http://schemas.microsoft.com/office/drawing/2014/main" xmlns="" id="{D6EC9E6A-0FC5-AA47-9F17-0A1A6725C1BC}"/>
              </a:ext>
            </a:extLst>
          </p:cNvPr>
          <p:cNvSpPr>
            <a:spLocks noGrp="1"/>
          </p:cNvSpPr>
          <p:nvPr>
            <p:ph type="body" sz="quarter" idx="20" hasCustomPrompt="1"/>
          </p:nvPr>
        </p:nvSpPr>
        <p:spPr>
          <a:xfrm>
            <a:off x="3629274" y="2881537"/>
            <a:ext cx="2456253" cy="450850"/>
          </a:xfrm>
        </p:spPr>
        <p:txBody>
          <a:bodyPr>
            <a:noAutofit/>
          </a:bodyPr>
          <a:lstStyle>
            <a:lvl1pPr marL="0" indent="0" algn="ctr">
              <a:buNone/>
              <a:defRPr sz="4400">
                <a:solidFill>
                  <a:srgbClr val="E2E3E4"/>
                </a:solidFill>
              </a:defRPr>
            </a:lvl1pPr>
          </a:lstStyle>
          <a:p>
            <a:pPr lvl="0"/>
            <a:r>
              <a:rPr lang="en-US" dirty="0"/>
              <a:t>00%</a:t>
            </a:r>
          </a:p>
        </p:txBody>
      </p:sp>
      <p:sp>
        <p:nvSpPr>
          <p:cNvPr id="23" name="Text Placeholder 24">
            <a:extLst>
              <a:ext uri="{FF2B5EF4-FFF2-40B4-BE49-F238E27FC236}">
                <a16:creationId xmlns:a16="http://schemas.microsoft.com/office/drawing/2014/main" xmlns="" id="{07779EAC-5B4B-4340-92E8-656BEDD991CA}"/>
              </a:ext>
            </a:extLst>
          </p:cNvPr>
          <p:cNvSpPr>
            <a:spLocks noGrp="1"/>
          </p:cNvSpPr>
          <p:nvPr>
            <p:ph type="body" sz="quarter" idx="21"/>
          </p:nvPr>
        </p:nvSpPr>
        <p:spPr>
          <a:xfrm>
            <a:off x="6240911" y="2223169"/>
            <a:ext cx="2456253" cy="450850"/>
          </a:xfrm>
        </p:spPr>
        <p:txBody>
          <a:bodyPr>
            <a:normAutofit/>
          </a:bodyPr>
          <a:lstStyle>
            <a:lvl1pPr marL="0" indent="0" algn="ctr">
              <a:buNone/>
              <a:defRPr sz="1800">
                <a:solidFill>
                  <a:srgbClr val="003E69"/>
                </a:solidFill>
              </a:defRPr>
            </a:lvl1pPr>
          </a:lstStyle>
          <a:p>
            <a:pPr lvl="0"/>
            <a:r>
              <a:rPr lang="en-US"/>
              <a:t>Click to edit Master text styles</a:t>
            </a:r>
          </a:p>
        </p:txBody>
      </p:sp>
      <p:sp>
        <p:nvSpPr>
          <p:cNvPr id="24" name="Text Placeholder 24">
            <a:extLst>
              <a:ext uri="{FF2B5EF4-FFF2-40B4-BE49-F238E27FC236}">
                <a16:creationId xmlns:a16="http://schemas.microsoft.com/office/drawing/2014/main" xmlns="" id="{F01D8A07-E917-5341-9663-004FB1748194}"/>
              </a:ext>
            </a:extLst>
          </p:cNvPr>
          <p:cNvSpPr>
            <a:spLocks noGrp="1"/>
          </p:cNvSpPr>
          <p:nvPr>
            <p:ph type="body" sz="quarter" idx="22" hasCustomPrompt="1"/>
          </p:nvPr>
        </p:nvSpPr>
        <p:spPr>
          <a:xfrm>
            <a:off x="6240911" y="2881537"/>
            <a:ext cx="2456253" cy="450850"/>
          </a:xfrm>
        </p:spPr>
        <p:txBody>
          <a:bodyPr>
            <a:noAutofit/>
          </a:bodyPr>
          <a:lstStyle>
            <a:lvl1pPr marL="0" indent="0" algn="ctr">
              <a:buNone/>
              <a:defRPr sz="4400">
                <a:solidFill>
                  <a:srgbClr val="003E69"/>
                </a:solidFill>
              </a:defRPr>
            </a:lvl1pPr>
          </a:lstStyle>
          <a:p>
            <a:pPr lvl="0"/>
            <a:r>
              <a:rPr lang="en-US" dirty="0"/>
              <a:t>00%</a:t>
            </a:r>
          </a:p>
        </p:txBody>
      </p:sp>
      <p:sp>
        <p:nvSpPr>
          <p:cNvPr id="25" name="Text Placeholder 24">
            <a:extLst>
              <a:ext uri="{FF2B5EF4-FFF2-40B4-BE49-F238E27FC236}">
                <a16:creationId xmlns:a16="http://schemas.microsoft.com/office/drawing/2014/main" xmlns="" id="{F8C34A56-944B-1444-80C3-84C5CAC3C8C1}"/>
              </a:ext>
            </a:extLst>
          </p:cNvPr>
          <p:cNvSpPr>
            <a:spLocks noGrp="1"/>
          </p:cNvSpPr>
          <p:nvPr>
            <p:ph type="body" sz="quarter" idx="23"/>
          </p:nvPr>
        </p:nvSpPr>
        <p:spPr>
          <a:xfrm>
            <a:off x="8824459" y="2223169"/>
            <a:ext cx="2456253" cy="450850"/>
          </a:xfrm>
        </p:spPr>
        <p:txBody>
          <a:bodyPr>
            <a:normAutofit/>
          </a:bodyPr>
          <a:lstStyle>
            <a:lvl1pPr marL="0" indent="0" algn="ctr">
              <a:buNone/>
              <a:defRPr sz="1800">
                <a:solidFill>
                  <a:srgbClr val="E2E3E4"/>
                </a:solidFill>
              </a:defRPr>
            </a:lvl1pPr>
          </a:lstStyle>
          <a:p>
            <a:pPr lvl="0"/>
            <a:r>
              <a:rPr lang="en-US"/>
              <a:t>Click to edit Master text styles</a:t>
            </a:r>
          </a:p>
        </p:txBody>
      </p:sp>
      <p:sp>
        <p:nvSpPr>
          <p:cNvPr id="26" name="Text Placeholder 24">
            <a:extLst>
              <a:ext uri="{FF2B5EF4-FFF2-40B4-BE49-F238E27FC236}">
                <a16:creationId xmlns:a16="http://schemas.microsoft.com/office/drawing/2014/main" xmlns="" id="{4E87E796-045D-9C40-B2AD-70F937E5784B}"/>
              </a:ext>
            </a:extLst>
          </p:cNvPr>
          <p:cNvSpPr>
            <a:spLocks noGrp="1"/>
          </p:cNvSpPr>
          <p:nvPr>
            <p:ph type="body" sz="quarter" idx="24" hasCustomPrompt="1"/>
          </p:nvPr>
        </p:nvSpPr>
        <p:spPr>
          <a:xfrm>
            <a:off x="8824459" y="2881537"/>
            <a:ext cx="2456253" cy="450850"/>
          </a:xfrm>
        </p:spPr>
        <p:txBody>
          <a:bodyPr>
            <a:noAutofit/>
          </a:bodyPr>
          <a:lstStyle>
            <a:lvl1pPr marL="0" indent="0" algn="ctr">
              <a:buNone/>
              <a:defRPr sz="4400">
                <a:solidFill>
                  <a:srgbClr val="E2E3E4"/>
                </a:solidFill>
              </a:defRPr>
            </a:lvl1pPr>
          </a:lstStyle>
          <a:p>
            <a:pPr lvl="0"/>
            <a:r>
              <a:rPr lang="en-US" dirty="0"/>
              <a:t>00%</a:t>
            </a:r>
          </a:p>
        </p:txBody>
      </p:sp>
      <p:sp>
        <p:nvSpPr>
          <p:cNvPr id="27" name="Text Placeholder 31">
            <a:extLst>
              <a:ext uri="{FF2B5EF4-FFF2-40B4-BE49-F238E27FC236}">
                <a16:creationId xmlns:a16="http://schemas.microsoft.com/office/drawing/2014/main" xmlns="" id="{27DA12FE-E1F3-D94B-B20E-B9EE92DDE829}"/>
              </a:ext>
            </a:extLst>
          </p:cNvPr>
          <p:cNvSpPr>
            <a:spLocks noGrp="1"/>
          </p:cNvSpPr>
          <p:nvPr>
            <p:ph type="body" sz="quarter" idx="25"/>
          </p:nvPr>
        </p:nvSpPr>
        <p:spPr>
          <a:xfrm>
            <a:off x="1007661" y="3922553"/>
            <a:ext cx="2484957" cy="1511300"/>
          </a:xfrm>
        </p:spPr>
        <p:txBody>
          <a:bodyPr>
            <a:normAutofit/>
          </a:bodyPr>
          <a:lstStyle>
            <a:lvl1pPr marL="0" indent="0">
              <a:buFontTx/>
              <a:buNone/>
              <a:defRPr sz="1600">
                <a:solidFill>
                  <a:srgbClr val="4D4D4F"/>
                </a:solidFill>
                <a:latin typeface="+mn-lt"/>
              </a:defRPr>
            </a:lvl1pPr>
          </a:lstStyle>
          <a:p>
            <a:pPr lvl="0"/>
            <a:r>
              <a:rPr lang="en-US"/>
              <a:t>Click to edit Master text styles</a:t>
            </a:r>
          </a:p>
        </p:txBody>
      </p:sp>
      <p:sp>
        <p:nvSpPr>
          <p:cNvPr id="28" name="Text Placeholder 31">
            <a:extLst>
              <a:ext uri="{FF2B5EF4-FFF2-40B4-BE49-F238E27FC236}">
                <a16:creationId xmlns:a16="http://schemas.microsoft.com/office/drawing/2014/main" xmlns="" id="{E96C3C7D-6E88-1D42-80ED-BE703C052ADA}"/>
              </a:ext>
            </a:extLst>
          </p:cNvPr>
          <p:cNvSpPr>
            <a:spLocks noGrp="1"/>
          </p:cNvSpPr>
          <p:nvPr>
            <p:ph type="body" sz="quarter" idx="26"/>
          </p:nvPr>
        </p:nvSpPr>
        <p:spPr>
          <a:xfrm>
            <a:off x="3622619" y="3922553"/>
            <a:ext cx="2484957" cy="1511300"/>
          </a:xfrm>
        </p:spPr>
        <p:txBody>
          <a:bodyPr>
            <a:normAutofit/>
          </a:bodyPr>
          <a:lstStyle>
            <a:lvl1pPr marL="0" indent="0">
              <a:buFontTx/>
              <a:buNone/>
              <a:defRPr sz="1600">
                <a:solidFill>
                  <a:srgbClr val="4D4D4F"/>
                </a:solidFill>
                <a:latin typeface="+mn-lt"/>
              </a:defRPr>
            </a:lvl1pPr>
          </a:lstStyle>
          <a:p>
            <a:pPr lvl="0"/>
            <a:r>
              <a:rPr lang="en-US"/>
              <a:t>Click to edit Master text styles</a:t>
            </a:r>
          </a:p>
        </p:txBody>
      </p:sp>
      <p:sp>
        <p:nvSpPr>
          <p:cNvPr id="29" name="Text Placeholder 31">
            <a:extLst>
              <a:ext uri="{FF2B5EF4-FFF2-40B4-BE49-F238E27FC236}">
                <a16:creationId xmlns:a16="http://schemas.microsoft.com/office/drawing/2014/main" xmlns="" id="{80E06437-DAD5-374A-B98F-34E830ED4FD1}"/>
              </a:ext>
            </a:extLst>
          </p:cNvPr>
          <p:cNvSpPr>
            <a:spLocks noGrp="1"/>
          </p:cNvSpPr>
          <p:nvPr>
            <p:ph type="body" sz="quarter" idx="27"/>
          </p:nvPr>
        </p:nvSpPr>
        <p:spPr>
          <a:xfrm>
            <a:off x="6237588" y="3922553"/>
            <a:ext cx="2484957" cy="1511300"/>
          </a:xfrm>
        </p:spPr>
        <p:txBody>
          <a:bodyPr>
            <a:normAutofit/>
          </a:bodyPr>
          <a:lstStyle>
            <a:lvl1pPr marL="0" indent="0">
              <a:buFontTx/>
              <a:buNone/>
              <a:defRPr sz="1600">
                <a:solidFill>
                  <a:srgbClr val="4D4D4F"/>
                </a:solidFill>
                <a:latin typeface="+mn-lt"/>
              </a:defRPr>
            </a:lvl1pPr>
          </a:lstStyle>
          <a:p>
            <a:pPr lvl="0"/>
            <a:r>
              <a:rPr lang="en-US"/>
              <a:t>Click to edit Master text styles</a:t>
            </a:r>
          </a:p>
        </p:txBody>
      </p:sp>
      <p:sp>
        <p:nvSpPr>
          <p:cNvPr id="30" name="Text Placeholder 31">
            <a:extLst>
              <a:ext uri="{FF2B5EF4-FFF2-40B4-BE49-F238E27FC236}">
                <a16:creationId xmlns:a16="http://schemas.microsoft.com/office/drawing/2014/main" xmlns="" id="{5B3728BF-9E84-9343-AF32-006B4281122A}"/>
              </a:ext>
            </a:extLst>
          </p:cNvPr>
          <p:cNvSpPr>
            <a:spLocks noGrp="1"/>
          </p:cNvSpPr>
          <p:nvPr>
            <p:ph type="body" sz="quarter" idx="28"/>
          </p:nvPr>
        </p:nvSpPr>
        <p:spPr>
          <a:xfrm>
            <a:off x="8852549" y="3922553"/>
            <a:ext cx="2484957" cy="1511300"/>
          </a:xfrm>
        </p:spPr>
        <p:txBody>
          <a:bodyPr>
            <a:normAutofit/>
          </a:bodyPr>
          <a:lstStyle>
            <a:lvl1pPr marL="0" indent="0">
              <a:buFontTx/>
              <a:buNone/>
              <a:defRPr sz="1600">
                <a:solidFill>
                  <a:srgbClr val="4D4D4F"/>
                </a:solidFill>
                <a:latin typeface="+mn-lt"/>
              </a:defRPr>
            </a:lvl1pPr>
          </a:lstStyle>
          <a:p>
            <a:pPr lvl="0"/>
            <a:r>
              <a:rPr lang="en-US"/>
              <a:t>Click to edit Master text styles</a:t>
            </a:r>
          </a:p>
        </p:txBody>
      </p:sp>
    </p:spTree>
    <p:extLst>
      <p:ext uri="{BB962C8B-B14F-4D97-AF65-F5344CB8AC3E}">
        <p14:creationId xmlns:p14="http://schemas.microsoft.com/office/powerpoint/2010/main" val="376165368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Pie Chart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4C4062-21E0-DA4C-81C8-84BC2516FE55}"/>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xmlns="" id="{13069052-A1FA-5F45-822C-96010A3CF66C}"/>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xmlns="" id="{EC2993FB-6DF1-5E47-9B81-220708E92D0C}"/>
              </a:ext>
            </a:extLst>
          </p:cNvPr>
          <p:cNvSpPr>
            <a:spLocks noGrp="1"/>
          </p:cNvSpPr>
          <p:nvPr>
            <p:ph type="sldNum" sz="quarter" idx="11"/>
          </p:nvPr>
        </p:nvSpPr>
        <p:spPr/>
        <p:txBody>
          <a:bodyPr/>
          <a:lstStyle/>
          <a:p>
            <a:fld id="{512E2949-A7BC-824F-97F6-A1C29F11A3E2}" type="slidenum">
              <a:rPr lang="en-US" smtClean="0"/>
              <a:pPr/>
              <a:t>‹#›</a:t>
            </a:fld>
            <a:endParaRPr lang="en-US" dirty="0"/>
          </a:p>
        </p:txBody>
      </p:sp>
      <p:sp>
        <p:nvSpPr>
          <p:cNvPr id="6" name="Chart Placeholder 5">
            <a:extLst>
              <a:ext uri="{FF2B5EF4-FFF2-40B4-BE49-F238E27FC236}">
                <a16:creationId xmlns:a16="http://schemas.microsoft.com/office/drawing/2014/main" xmlns="" id="{E705C24E-2FE3-5149-B1C5-BE0946C09818}"/>
              </a:ext>
            </a:extLst>
          </p:cNvPr>
          <p:cNvSpPr>
            <a:spLocks noGrp="1"/>
          </p:cNvSpPr>
          <p:nvPr>
            <p:ph type="chart" sz="quarter" idx="12"/>
          </p:nvPr>
        </p:nvSpPr>
        <p:spPr>
          <a:xfrm>
            <a:off x="858064" y="2029841"/>
            <a:ext cx="4202561" cy="2971800"/>
          </a:xfrm>
        </p:spPr>
        <p:txBody>
          <a:bodyPr/>
          <a:lstStyle>
            <a:lvl1pPr marL="0" indent="0">
              <a:buFontTx/>
              <a:buNone/>
              <a:defRPr/>
            </a:lvl1pPr>
          </a:lstStyle>
          <a:p>
            <a:r>
              <a:rPr lang="en-US"/>
              <a:t>Click icon to add chart</a:t>
            </a:r>
            <a:endParaRPr lang="en-US" dirty="0"/>
          </a:p>
        </p:txBody>
      </p:sp>
      <p:sp>
        <p:nvSpPr>
          <p:cNvPr id="7" name="Chart Placeholder 5">
            <a:extLst>
              <a:ext uri="{FF2B5EF4-FFF2-40B4-BE49-F238E27FC236}">
                <a16:creationId xmlns:a16="http://schemas.microsoft.com/office/drawing/2014/main" xmlns="" id="{EEEB649E-2F1F-0242-A637-5CD659F09A6C}"/>
              </a:ext>
            </a:extLst>
          </p:cNvPr>
          <p:cNvSpPr>
            <a:spLocks noGrp="1"/>
          </p:cNvSpPr>
          <p:nvPr>
            <p:ph type="chart" sz="quarter" idx="13"/>
          </p:nvPr>
        </p:nvSpPr>
        <p:spPr>
          <a:xfrm>
            <a:off x="6558727" y="2029841"/>
            <a:ext cx="4202561" cy="2971800"/>
          </a:xfrm>
        </p:spPr>
        <p:txBody>
          <a:bodyPr/>
          <a:lstStyle>
            <a:lvl1pPr marL="0" indent="0">
              <a:buFontTx/>
              <a:buNone/>
              <a:defRPr/>
            </a:lvl1pPr>
          </a:lstStyle>
          <a:p>
            <a:r>
              <a:rPr lang="en-US"/>
              <a:t>Click icon to add chart</a:t>
            </a:r>
            <a:endParaRPr lang="en-US" dirty="0"/>
          </a:p>
        </p:txBody>
      </p:sp>
      <p:sp>
        <p:nvSpPr>
          <p:cNvPr id="8" name="Text Placeholder 31">
            <a:extLst>
              <a:ext uri="{FF2B5EF4-FFF2-40B4-BE49-F238E27FC236}">
                <a16:creationId xmlns:a16="http://schemas.microsoft.com/office/drawing/2014/main" xmlns="" id="{DD031005-D568-A941-92C6-EB92E0B326E5}"/>
              </a:ext>
            </a:extLst>
          </p:cNvPr>
          <p:cNvSpPr>
            <a:spLocks noGrp="1"/>
          </p:cNvSpPr>
          <p:nvPr>
            <p:ph type="body" sz="quarter" idx="22"/>
          </p:nvPr>
        </p:nvSpPr>
        <p:spPr>
          <a:xfrm>
            <a:off x="858063" y="5126133"/>
            <a:ext cx="4202561" cy="451714"/>
          </a:xfrm>
        </p:spPr>
        <p:txBody>
          <a:bodyPr>
            <a:normAutofit/>
          </a:bodyPr>
          <a:lstStyle>
            <a:lvl1pPr marL="0" indent="0" algn="ctr">
              <a:buFontTx/>
              <a:buNone/>
              <a:defRPr sz="1600">
                <a:solidFill>
                  <a:srgbClr val="4D4D4F"/>
                </a:solidFill>
                <a:latin typeface="+mn-lt"/>
              </a:defRPr>
            </a:lvl1pPr>
          </a:lstStyle>
          <a:p>
            <a:pPr lvl="0"/>
            <a:r>
              <a:rPr lang="en-US"/>
              <a:t>Click to edit Master text styles</a:t>
            </a:r>
          </a:p>
        </p:txBody>
      </p:sp>
      <p:sp>
        <p:nvSpPr>
          <p:cNvPr id="9" name="Text Placeholder 31">
            <a:extLst>
              <a:ext uri="{FF2B5EF4-FFF2-40B4-BE49-F238E27FC236}">
                <a16:creationId xmlns:a16="http://schemas.microsoft.com/office/drawing/2014/main" xmlns="" id="{F707665D-A9A1-E449-A7AE-58F8B8D0E877}"/>
              </a:ext>
            </a:extLst>
          </p:cNvPr>
          <p:cNvSpPr>
            <a:spLocks noGrp="1"/>
          </p:cNvSpPr>
          <p:nvPr>
            <p:ph type="body" sz="quarter" idx="23"/>
          </p:nvPr>
        </p:nvSpPr>
        <p:spPr>
          <a:xfrm>
            <a:off x="6558726" y="5126133"/>
            <a:ext cx="4202561" cy="451714"/>
          </a:xfrm>
        </p:spPr>
        <p:txBody>
          <a:bodyPr>
            <a:normAutofit/>
          </a:bodyPr>
          <a:lstStyle>
            <a:lvl1pPr marL="0" indent="0" algn="ctr">
              <a:buFontTx/>
              <a:buNone/>
              <a:defRPr sz="1600">
                <a:solidFill>
                  <a:srgbClr val="4D4D4F"/>
                </a:solidFill>
                <a:latin typeface="+mn-lt"/>
              </a:defRPr>
            </a:lvl1pPr>
          </a:lstStyle>
          <a:p>
            <a:pPr lvl="0"/>
            <a:r>
              <a:rPr lang="en-US"/>
              <a:t>Click to edit Master text styles</a:t>
            </a:r>
          </a:p>
        </p:txBody>
      </p:sp>
    </p:spTree>
    <p:extLst>
      <p:ext uri="{BB962C8B-B14F-4D97-AF65-F5344CB8AC3E}">
        <p14:creationId xmlns:p14="http://schemas.microsoft.com/office/powerpoint/2010/main" val="486718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F994DD8-3AE7-427C-BEAF-B3DDFBA6C356}" type="datetimeFigureOut">
              <a:rPr lang="en-US" smtClean="0"/>
              <a:t>2/14/2019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F33742-E28C-4DD6-8C91-5B577561CD7D}" type="slidenum">
              <a:rPr lang="en-US" smtClean="0"/>
              <a:t>‹#›</a:t>
            </a:fld>
            <a:endParaRPr lang="en-US"/>
          </a:p>
        </p:txBody>
      </p:sp>
    </p:spTree>
    <p:extLst>
      <p:ext uri="{BB962C8B-B14F-4D97-AF65-F5344CB8AC3E}">
        <p14:creationId xmlns:p14="http://schemas.microsoft.com/office/powerpoint/2010/main" val="250865083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ar Chart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2BF84B-C74E-3147-8643-DF8D198A7CE1}"/>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xmlns="" id="{84827117-CF79-B047-B795-43A2E5C2F651}"/>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xmlns="" id="{93199BD3-C0D6-6B49-9A41-8CBC1EA416A7}"/>
              </a:ext>
            </a:extLst>
          </p:cNvPr>
          <p:cNvSpPr>
            <a:spLocks noGrp="1"/>
          </p:cNvSpPr>
          <p:nvPr>
            <p:ph type="sldNum" sz="quarter" idx="11"/>
          </p:nvPr>
        </p:nvSpPr>
        <p:spPr/>
        <p:txBody>
          <a:bodyPr/>
          <a:lstStyle/>
          <a:p>
            <a:fld id="{512E2949-A7BC-824F-97F6-A1C29F11A3E2}" type="slidenum">
              <a:rPr lang="en-US" smtClean="0"/>
              <a:pPr/>
              <a:t>‹#›</a:t>
            </a:fld>
            <a:endParaRPr lang="en-US" dirty="0"/>
          </a:p>
        </p:txBody>
      </p:sp>
      <p:sp>
        <p:nvSpPr>
          <p:cNvPr id="9" name="Chart Placeholder 8">
            <a:extLst>
              <a:ext uri="{FF2B5EF4-FFF2-40B4-BE49-F238E27FC236}">
                <a16:creationId xmlns:a16="http://schemas.microsoft.com/office/drawing/2014/main" xmlns="" id="{F0E0DEEB-B6B9-1249-A0CC-FD05FF64958C}"/>
              </a:ext>
            </a:extLst>
          </p:cNvPr>
          <p:cNvSpPr>
            <a:spLocks noGrp="1"/>
          </p:cNvSpPr>
          <p:nvPr>
            <p:ph type="chart" sz="quarter" idx="12"/>
          </p:nvPr>
        </p:nvSpPr>
        <p:spPr>
          <a:xfrm>
            <a:off x="936077" y="1884371"/>
            <a:ext cx="10587660" cy="3913187"/>
          </a:xfrm>
        </p:spPr>
        <p:txBody>
          <a:bodyPr/>
          <a:lstStyle>
            <a:lvl1pPr marL="0" indent="0">
              <a:buNone/>
              <a:defRPr/>
            </a:lvl1pPr>
          </a:lstStyle>
          <a:p>
            <a:r>
              <a:rPr lang="en-US"/>
              <a:t>Click icon to add chart</a:t>
            </a:r>
            <a:endParaRPr lang="en-US" dirty="0"/>
          </a:p>
        </p:txBody>
      </p:sp>
    </p:spTree>
    <p:extLst>
      <p:ext uri="{BB962C8B-B14F-4D97-AF65-F5344CB8AC3E}">
        <p14:creationId xmlns:p14="http://schemas.microsoft.com/office/powerpoint/2010/main" val="165043889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2BF84B-C74E-3147-8643-DF8D198A7CE1}"/>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xmlns="" id="{84827117-CF79-B047-B795-43A2E5C2F651}"/>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xmlns="" id="{93199BD3-C0D6-6B49-9A41-8CBC1EA416A7}"/>
              </a:ext>
            </a:extLst>
          </p:cNvPr>
          <p:cNvSpPr>
            <a:spLocks noGrp="1"/>
          </p:cNvSpPr>
          <p:nvPr>
            <p:ph type="sldNum" sz="quarter" idx="11"/>
          </p:nvPr>
        </p:nvSpPr>
        <p:spPr/>
        <p:txBody>
          <a:bodyPr/>
          <a:lstStyle/>
          <a:p>
            <a:fld id="{512E2949-A7BC-824F-97F6-A1C29F11A3E2}" type="slidenum">
              <a:rPr lang="en-US" smtClean="0"/>
              <a:pPr/>
              <a:t>‹#›</a:t>
            </a:fld>
            <a:endParaRPr lang="en-US" dirty="0"/>
          </a:p>
        </p:txBody>
      </p:sp>
      <p:sp>
        <p:nvSpPr>
          <p:cNvPr id="6" name="Table Placeholder 5">
            <a:extLst>
              <a:ext uri="{FF2B5EF4-FFF2-40B4-BE49-F238E27FC236}">
                <a16:creationId xmlns:a16="http://schemas.microsoft.com/office/drawing/2014/main" xmlns="" id="{FA0AD7D0-C2AD-7845-81C2-8E924805BBBE}"/>
              </a:ext>
            </a:extLst>
          </p:cNvPr>
          <p:cNvSpPr>
            <a:spLocks noGrp="1"/>
          </p:cNvSpPr>
          <p:nvPr>
            <p:ph type="tbl" sz="quarter" idx="12"/>
          </p:nvPr>
        </p:nvSpPr>
        <p:spPr>
          <a:xfrm>
            <a:off x="945828" y="1847095"/>
            <a:ext cx="9781600" cy="3328416"/>
          </a:xfrm>
        </p:spPr>
        <p:txBody>
          <a:bodyPr/>
          <a:lstStyle>
            <a:lvl1pPr marL="0" indent="0">
              <a:buFontTx/>
              <a:buNone/>
              <a:defRPr/>
            </a:lvl1pPr>
          </a:lstStyle>
          <a:p>
            <a:r>
              <a:rPr lang="en-US"/>
              <a:t>Click icon to add table</a:t>
            </a:r>
            <a:endParaRPr lang="en-US" dirty="0"/>
          </a:p>
        </p:txBody>
      </p:sp>
    </p:spTree>
    <p:extLst>
      <p:ext uri="{BB962C8B-B14F-4D97-AF65-F5344CB8AC3E}">
        <p14:creationId xmlns:p14="http://schemas.microsoft.com/office/powerpoint/2010/main" val="18630956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martArt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36AEBD-A466-9242-B219-BB3DA75B3A8C}"/>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xmlns="" id="{2C7B6D18-CB86-8840-851D-F72137BF49F6}"/>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xmlns="" id="{C19542BA-55E2-9347-81E5-2765743E3628}"/>
              </a:ext>
            </a:extLst>
          </p:cNvPr>
          <p:cNvSpPr>
            <a:spLocks noGrp="1"/>
          </p:cNvSpPr>
          <p:nvPr>
            <p:ph type="sldNum" sz="quarter" idx="11"/>
          </p:nvPr>
        </p:nvSpPr>
        <p:spPr/>
        <p:txBody>
          <a:bodyPr/>
          <a:lstStyle/>
          <a:p>
            <a:fld id="{512E2949-A7BC-824F-97F6-A1C29F11A3E2}" type="slidenum">
              <a:rPr lang="en-US" smtClean="0"/>
              <a:pPr/>
              <a:t>‹#›</a:t>
            </a:fld>
            <a:endParaRPr lang="en-US" dirty="0"/>
          </a:p>
        </p:txBody>
      </p:sp>
      <p:sp>
        <p:nvSpPr>
          <p:cNvPr id="6" name="SmartArt Placeholder 5">
            <a:extLst>
              <a:ext uri="{FF2B5EF4-FFF2-40B4-BE49-F238E27FC236}">
                <a16:creationId xmlns:a16="http://schemas.microsoft.com/office/drawing/2014/main" xmlns="" id="{09FCC08B-BC6A-C044-B92D-EF58C4DEB01A}"/>
              </a:ext>
            </a:extLst>
          </p:cNvPr>
          <p:cNvSpPr>
            <a:spLocks noGrp="1"/>
          </p:cNvSpPr>
          <p:nvPr>
            <p:ph type="dgm" sz="quarter" idx="12"/>
          </p:nvPr>
        </p:nvSpPr>
        <p:spPr>
          <a:xfrm>
            <a:off x="947452" y="1925638"/>
            <a:ext cx="10675416" cy="3195002"/>
          </a:xfrm>
        </p:spPr>
        <p:txBody>
          <a:bodyPr/>
          <a:lstStyle>
            <a:lvl1pPr marL="0" indent="0">
              <a:buFontTx/>
              <a:buNone/>
              <a:defRPr/>
            </a:lvl1pPr>
          </a:lstStyle>
          <a:p>
            <a:r>
              <a:rPr lang="en-US"/>
              <a:t>Click icon to add SmartArt graphic</a:t>
            </a:r>
            <a:endParaRPr lang="en-US" dirty="0"/>
          </a:p>
        </p:txBody>
      </p:sp>
    </p:spTree>
    <p:extLst>
      <p:ext uri="{BB962C8B-B14F-4D97-AF65-F5344CB8AC3E}">
        <p14:creationId xmlns:p14="http://schemas.microsoft.com/office/powerpoint/2010/main" val="340422730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xmlns="" id="{60A487F4-9FCC-7644-A1CA-DA2D54438430}"/>
              </a:ext>
            </a:extLst>
          </p:cNvPr>
          <p:cNvSpPr>
            <a:spLocks noGrp="1"/>
          </p:cNvSpPr>
          <p:nvPr>
            <p:ph type="ftr" sz="quarter" idx="3"/>
          </p:nvPr>
        </p:nvSpPr>
        <p:spPr>
          <a:xfrm>
            <a:off x="4134307" y="6356351"/>
            <a:ext cx="4212312" cy="365125"/>
          </a:xfrm>
          <a:prstGeom prst="rect">
            <a:avLst/>
          </a:prstGeom>
        </p:spPr>
        <p:txBody>
          <a:bodyPr vert="horz" lIns="91355" tIns="45678" rIns="91355" bIns="45678" rtlCol="0" anchor="ctr"/>
          <a:lstStyle>
            <a:lvl1pPr algn="ctr">
              <a:defRPr sz="1200">
                <a:solidFill>
                  <a:srgbClr val="9D9FA2"/>
                </a:solidFill>
              </a:defRPr>
            </a:lvl1pPr>
          </a:lstStyle>
          <a:p>
            <a:endParaRPr lang="en-US" dirty="0"/>
          </a:p>
        </p:txBody>
      </p:sp>
      <p:sp>
        <p:nvSpPr>
          <p:cNvPr id="6" name="Slide Number Placeholder 48">
            <a:extLst>
              <a:ext uri="{FF2B5EF4-FFF2-40B4-BE49-F238E27FC236}">
                <a16:creationId xmlns:a16="http://schemas.microsoft.com/office/drawing/2014/main" xmlns="" id="{C53DD5C3-93B5-FA4B-8669-710495E9033C}"/>
              </a:ext>
            </a:extLst>
          </p:cNvPr>
          <p:cNvSpPr>
            <a:spLocks noGrp="1"/>
          </p:cNvSpPr>
          <p:nvPr>
            <p:ph type="sldNum" sz="quarter" idx="4"/>
          </p:nvPr>
        </p:nvSpPr>
        <p:spPr>
          <a:xfrm>
            <a:off x="10945380" y="6436924"/>
            <a:ext cx="1228249" cy="200502"/>
          </a:xfrm>
          <a:prstGeom prst="rect">
            <a:avLst/>
          </a:prstGeom>
        </p:spPr>
        <p:txBody>
          <a:bodyPr lIns="0" tIns="0" rIns="0" bIns="0"/>
          <a:lstStyle>
            <a:lvl1pPr algn="r">
              <a:defRPr sz="1200">
                <a:solidFill>
                  <a:srgbClr val="9D9FA2"/>
                </a:solidFill>
              </a:defRPr>
            </a:lvl1pPr>
          </a:lstStyle>
          <a:p>
            <a:fld id="{512E2949-A7BC-824F-97F6-A1C29F11A3E2}" type="slidenum">
              <a:rPr lang="en-US" smtClean="0"/>
              <a:pPr/>
              <a:t>‹#›</a:t>
            </a:fld>
            <a:endParaRPr lang="en-US" dirty="0"/>
          </a:p>
        </p:txBody>
      </p:sp>
    </p:spTree>
    <p:extLst>
      <p:ext uri="{BB962C8B-B14F-4D97-AF65-F5344CB8AC3E}">
        <p14:creationId xmlns:p14="http://schemas.microsoft.com/office/powerpoint/2010/main" val="429416095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0B1990AA-C330-F04D-A962-88525250582B}"/>
              </a:ext>
            </a:extLst>
          </p:cNvPr>
          <p:cNvSpPr>
            <a:spLocks noGrp="1"/>
          </p:cNvSpPr>
          <p:nvPr>
            <p:ph type="sldNum" sz="quarter" idx="11"/>
          </p:nvPr>
        </p:nvSpPr>
        <p:spPr/>
        <p:txBody>
          <a:bodyPr/>
          <a:lstStyle/>
          <a:p>
            <a:fld id="{512E2949-A7BC-824F-97F6-A1C29F11A3E2}" type="slidenum">
              <a:rPr lang="en-US" smtClean="0"/>
              <a:pPr/>
              <a:t>‹#›</a:t>
            </a:fld>
            <a:endParaRPr lang="en-US" dirty="0"/>
          </a:p>
        </p:txBody>
      </p:sp>
      <p:sp>
        <p:nvSpPr>
          <p:cNvPr id="6" name="Rectangle 5">
            <a:extLst>
              <a:ext uri="{FF2B5EF4-FFF2-40B4-BE49-F238E27FC236}">
                <a16:creationId xmlns:a16="http://schemas.microsoft.com/office/drawing/2014/main" xmlns="" id="{C9B6A0ED-DC6E-0E4C-ADC2-5C1F2A8C8B1A}"/>
              </a:ext>
            </a:extLst>
          </p:cNvPr>
          <p:cNvSpPr/>
          <p:nvPr userDrawn="1"/>
        </p:nvSpPr>
        <p:spPr>
          <a:xfrm>
            <a:off x="12213477" y="6436287"/>
            <a:ext cx="267448" cy="201147"/>
          </a:xfrm>
          <a:prstGeom prst="rect">
            <a:avLst/>
          </a:prstGeom>
          <a:solidFill>
            <a:srgbClr val="E2E3E4"/>
          </a:solidFill>
          <a:ln>
            <a:no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913551"/>
            <a:endParaRPr lang="en-US">
              <a:solidFill>
                <a:srgbClr val="FFFFFF"/>
              </a:solidFill>
            </a:endParaRPr>
          </a:p>
        </p:txBody>
      </p:sp>
      <p:sp>
        <p:nvSpPr>
          <p:cNvPr id="9" name="Text Placeholder 8">
            <a:extLst>
              <a:ext uri="{FF2B5EF4-FFF2-40B4-BE49-F238E27FC236}">
                <a16:creationId xmlns:a16="http://schemas.microsoft.com/office/drawing/2014/main" xmlns="" id="{D0A57DB2-45AD-8F4B-8DD4-A983F85AF677}"/>
              </a:ext>
            </a:extLst>
          </p:cNvPr>
          <p:cNvSpPr>
            <a:spLocks noGrp="1"/>
          </p:cNvSpPr>
          <p:nvPr>
            <p:ph type="body" sz="quarter" idx="12"/>
          </p:nvPr>
        </p:nvSpPr>
        <p:spPr>
          <a:xfrm>
            <a:off x="6973400" y="1737297"/>
            <a:ext cx="5200385" cy="4398962"/>
          </a:xfrm>
        </p:spPr>
        <p:txBody>
          <a:bodyPr>
            <a:normAutofit/>
          </a:bodyPr>
          <a:lstStyle>
            <a:lvl1pPr marL="0" indent="0">
              <a:buFontTx/>
              <a:buNone/>
              <a:defRPr sz="2400" b="0" i="0">
                <a:solidFill>
                  <a:srgbClr val="4D4D4F"/>
                </a:solidFill>
                <a:latin typeface="Calibri Light" panose="020F0502020204030204" pitchFamily="34" charset="0"/>
                <a:cs typeface="Calibri Light" panose="020F0502020204030204" pitchFamily="34" charset="0"/>
              </a:defRPr>
            </a:lvl1pPr>
          </a:lstStyle>
          <a:p>
            <a:pPr lvl="0"/>
            <a:r>
              <a:rPr lang="en-US"/>
              <a:t>Click to edit Master text styles</a:t>
            </a:r>
          </a:p>
        </p:txBody>
      </p:sp>
      <p:sp>
        <p:nvSpPr>
          <p:cNvPr id="10" name="Text Placeholder 8">
            <a:extLst>
              <a:ext uri="{FF2B5EF4-FFF2-40B4-BE49-F238E27FC236}">
                <a16:creationId xmlns:a16="http://schemas.microsoft.com/office/drawing/2014/main" xmlns="" id="{98E09E2D-B3B8-4040-8581-603A1DC69661}"/>
              </a:ext>
            </a:extLst>
          </p:cNvPr>
          <p:cNvSpPr>
            <a:spLocks noGrp="1"/>
          </p:cNvSpPr>
          <p:nvPr>
            <p:ph type="body" sz="quarter" idx="13"/>
          </p:nvPr>
        </p:nvSpPr>
        <p:spPr>
          <a:xfrm>
            <a:off x="6973400" y="1188058"/>
            <a:ext cx="5200385" cy="1118384"/>
          </a:xfrm>
        </p:spPr>
        <p:txBody>
          <a:bodyPr>
            <a:spAutoFit/>
          </a:bodyPr>
          <a:lstStyle>
            <a:lvl1pPr marL="0" indent="0">
              <a:buFontTx/>
              <a:buNone/>
              <a:defRPr sz="3600" b="0" i="0">
                <a:solidFill>
                  <a:srgbClr val="00AAE7"/>
                </a:solidFill>
                <a:latin typeface="+mn-lt"/>
                <a:cs typeface="Calibri Light" panose="020F0502020204030204" pitchFamily="34" charset="0"/>
              </a:defRPr>
            </a:lvl1pPr>
          </a:lstStyle>
          <a:p>
            <a:pPr lvl="0"/>
            <a:r>
              <a:rPr lang="en-US"/>
              <a:t>Click to edit Master text styles</a:t>
            </a:r>
          </a:p>
        </p:txBody>
      </p:sp>
      <p:sp>
        <p:nvSpPr>
          <p:cNvPr id="3" name="Picture Placeholder 2">
            <a:extLst>
              <a:ext uri="{FF2B5EF4-FFF2-40B4-BE49-F238E27FC236}">
                <a16:creationId xmlns:a16="http://schemas.microsoft.com/office/drawing/2014/main" xmlns="" id="{6DF32F62-2D34-ED46-BDC2-AE6B2C266108}"/>
              </a:ext>
            </a:extLst>
          </p:cNvPr>
          <p:cNvSpPr>
            <a:spLocks noGrp="1"/>
          </p:cNvSpPr>
          <p:nvPr>
            <p:ph type="pic" sz="quarter" idx="14"/>
          </p:nvPr>
        </p:nvSpPr>
        <p:spPr>
          <a:xfrm>
            <a:off x="7" y="0"/>
            <a:ext cx="6625618" cy="6858000"/>
          </a:xfrm>
        </p:spPr>
        <p:txBody>
          <a:bodyPr/>
          <a:lstStyle>
            <a:lvl1pPr marL="0" indent="0">
              <a:buFontTx/>
              <a:buNone/>
              <a:defRPr/>
            </a:lvl1pPr>
          </a:lstStyle>
          <a:p>
            <a:r>
              <a:rPr lang="en-US"/>
              <a:t>Click icon to add picture</a:t>
            </a:r>
          </a:p>
        </p:txBody>
      </p:sp>
    </p:spTree>
    <p:extLst>
      <p:ext uri="{BB962C8B-B14F-4D97-AF65-F5344CB8AC3E}">
        <p14:creationId xmlns:p14="http://schemas.microsoft.com/office/powerpoint/2010/main" val="192442305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Gray Interior-Cover 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69496E28-9B4D-9E40-93CA-F45A0F57FF75}"/>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8" y="1"/>
            <a:ext cx="9293831" cy="6858000"/>
          </a:xfrm>
          <a:prstGeom prst="rect">
            <a:avLst/>
          </a:prstGeom>
        </p:spPr>
      </p:pic>
      <p:sp>
        <p:nvSpPr>
          <p:cNvPr id="7" name="Rectangle 6">
            <a:extLst>
              <a:ext uri="{FF2B5EF4-FFF2-40B4-BE49-F238E27FC236}">
                <a16:creationId xmlns:a16="http://schemas.microsoft.com/office/drawing/2014/main" xmlns="" id="{4A6546E3-B272-834C-90C8-55D3A5C4C2CC}"/>
              </a:ext>
            </a:extLst>
          </p:cNvPr>
          <p:cNvSpPr/>
          <p:nvPr userDrawn="1"/>
        </p:nvSpPr>
        <p:spPr>
          <a:xfrm>
            <a:off x="9293839" y="-1"/>
            <a:ext cx="3187092" cy="6858001"/>
          </a:xfrm>
          <a:prstGeom prst="rect">
            <a:avLst/>
          </a:prstGeom>
          <a:solidFill>
            <a:srgbClr val="003E6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913551"/>
            <a:endParaRPr lang="en-US" dirty="0">
              <a:solidFill>
                <a:srgbClr val="FFFFFF"/>
              </a:solidFill>
            </a:endParaRPr>
          </a:p>
        </p:txBody>
      </p:sp>
      <p:sp>
        <p:nvSpPr>
          <p:cNvPr id="8" name="Rectangle 7">
            <a:extLst>
              <a:ext uri="{FF2B5EF4-FFF2-40B4-BE49-F238E27FC236}">
                <a16:creationId xmlns:a16="http://schemas.microsoft.com/office/drawing/2014/main" xmlns="" id="{DEAA0951-8C8A-DA4D-943F-C19CA8ABB46E}"/>
              </a:ext>
            </a:extLst>
          </p:cNvPr>
          <p:cNvSpPr/>
          <p:nvPr userDrawn="1"/>
        </p:nvSpPr>
        <p:spPr>
          <a:xfrm>
            <a:off x="0" y="1"/>
            <a:ext cx="9293832" cy="6858000"/>
          </a:xfrm>
          <a:prstGeom prst="rect">
            <a:avLst/>
          </a:prstGeom>
          <a:solidFill>
            <a:srgbClr val="9D9FA2">
              <a:alpha val="89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913551"/>
            <a:endParaRPr lang="en-US" dirty="0">
              <a:solidFill>
                <a:srgbClr val="FFFFFF"/>
              </a:solidFill>
            </a:endParaRPr>
          </a:p>
        </p:txBody>
      </p:sp>
      <p:pic>
        <p:nvPicPr>
          <p:cNvPr id="10" name="Picture 9">
            <a:extLst>
              <a:ext uri="{FF2B5EF4-FFF2-40B4-BE49-F238E27FC236}">
                <a16:creationId xmlns:a16="http://schemas.microsoft.com/office/drawing/2014/main" xmlns="" id="{098F8BE1-FEAC-4B4C-B797-73CC69511BC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586478" y="5804171"/>
            <a:ext cx="2638014" cy="914400"/>
          </a:xfrm>
          <a:prstGeom prst="rect">
            <a:avLst/>
          </a:prstGeom>
        </p:spPr>
      </p:pic>
      <p:cxnSp>
        <p:nvCxnSpPr>
          <p:cNvPr id="14" name="Straight Connector 13">
            <a:extLst>
              <a:ext uri="{FF2B5EF4-FFF2-40B4-BE49-F238E27FC236}">
                <a16:creationId xmlns:a16="http://schemas.microsoft.com/office/drawing/2014/main" xmlns="" id="{50738C78-7AC2-8C4F-AE1F-B34D6C710364}"/>
              </a:ext>
            </a:extLst>
          </p:cNvPr>
          <p:cNvCxnSpPr>
            <a:cxnSpLocks/>
          </p:cNvCxnSpPr>
          <p:nvPr userDrawn="1"/>
        </p:nvCxnSpPr>
        <p:spPr>
          <a:xfrm>
            <a:off x="9293831" y="-1"/>
            <a:ext cx="0" cy="6858001"/>
          </a:xfrm>
          <a:prstGeom prst="line">
            <a:avLst/>
          </a:prstGeom>
          <a:ln w="25400">
            <a:solidFill>
              <a:srgbClr val="E2E3E4"/>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xmlns="" id="{5C3F7FBD-2386-1844-AD86-A26E9528FAC3}"/>
              </a:ext>
            </a:extLst>
          </p:cNvPr>
          <p:cNvSpPr>
            <a:spLocks noGrp="1"/>
          </p:cNvSpPr>
          <p:nvPr>
            <p:ph type="body" sz="quarter" idx="10"/>
          </p:nvPr>
        </p:nvSpPr>
        <p:spPr>
          <a:xfrm>
            <a:off x="1347233" y="0"/>
            <a:ext cx="6300591" cy="6858000"/>
          </a:xfrm>
        </p:spPr>
        <p:txBody>
          <a:bodyPr anchor="ctr" anchorCtr="0">
            <a:normAutofit/>
          </a:bodyPr>
          <a:lstStyle>
            <a:lvl1pPr marL="0" indent="0">
              <a:buFontTx/>
              <a:buNone/>
              <a:defRPr sz="4800" b="0" i="0">
                <a:solidFill>
                  <a:srgbClr val="E2E3E4"/>
                </a:solidFill>
                <a:latin typeface="Calibri Light" panose="020F0502020204030204" pitchFamily="34" charset="0"/>
                <a:cs typeface="Calibri Light" panose="020F0502020204030204" pitchFamily="34" charset="0"/>
              </a:defRPr>
            </a:lvl1pPr>
          </a:lstStyle>
          <a:p>
            <a:pPr lvl="0"/>
            <a:r>
              <a:rPr lang="en-US"/>
              <a:t>Click to edit Master text styles</a:t>
            </a:r>
          </a:p>
        </p:txBody>
      </p:sp>
    </p:spTree>
    <p:extLst>
      <p:ext uri="{BB962C8B-B14F-4D97-AF65-F5344CB8AC3E}">
        <p14:creationId xmlns:p14="http://schemas.microsoft.com/office/powerpoint/2010/main" val="345346598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Gray Interior-Cover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E62235F4-89D2-3145-B652-B7DE13D58C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 y="7137"/>
            <a:ext cx="9293831" cy="6850862"/>
          </a:xfrm>
          <a:prstGeom prst="rect">
            <a:avLst/>
          </a:prstGeom>
        </p:spPr>
      </p:pic>
      <p:sp>
        <p:nvSpPr>
          <p:cNvPr id="6" name="Rectangle 5">
            <a:extLst>
              <a:ext uri="{FF2B5EF4-FFF2-40B4-BE49-F238E27FC236}">
                <a16:creationId xmlns:a16="http://schemas.microsoft.com/office/drawing/2014/main" xmlns="" id="{3A374426-1C1B-7547-BD93-07F8BB04D5A6}"/>
              </a:ext>
            </a:extLst>
          </p:cNvPr>
          <p:cNvSpPr/>
          <p:nvPr userDrawn="1"/>
        </p:nvSpPr>
        <p:spPr>
          <a:xfrm>
            <a:off x="9293839" y="-1"/>
            <a:ext cx="3187092" cy="6858001"/>
          </a:xfrm>
          <a:prstGeom prst="rect">
            <a:avLst/>
          </a:prstGeom>
          <a:solidFill>
            <a:srgbClr val="003E6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913551"/>
            <a:endParaRPr lang="en-US" dirty="0">
              <a:solidFill>
                <a:srgbClr val="FFFFFF"/>
              </a:solidFill>
            </a:endParaRPr>
          </a:p>
        </p:txBody>
      </p:sp>
      <p:sp>
        <p:nvSpPr>
          <p:cNvPr id="7" name="Rectangle 6">
            <a:extLst>
              <a:ext uri="{FF2B5EF4-FFF2-40B4-BE49-F238E27FC236}">
                <a16:creationId xmlns:a16="http://schemas.microsoft.com/office/drawing/2014/main" xmlns="" id="{90C00AA7-3ED8-6A42-820B-F499D2911CC8}"/>
              </a:ext>
            </a:extLst>
          </p:cNvPr>
          <p:cNvSpPr/>
          <p:nvPr userDrawn="1"/>
        </p:nvSpPr>
        <p:spPr>
          <a:xfrm>
            <a:off x="7" y="7144"/>
            <a:ext cx="9293831" cy="6850861"/>
          </a:xfrm>
          <a:prstGeom prst="rect">
            <a:avLst/>
          </a:prstGeom>
          <a:solidFill>
            <a:srgbClr val="9D9FA2">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913551"/>
            <a:endParaRPr lang="en-US" dirty="0">
              <a:solidFill>
                <a:srgbClr val="FFFFFF"/>
              </a:solidFill>
            </a:endParaRPr>
          </a:p>
        </p:txBody>
      </p:sp>
      <p:cxnSp>
        <p:nvCxnSpPr>
          <p:cNvPr id="8" name="Straight Connector 7">
            <a:extLst>
              <a:ext uri="{FF2B5EF4-FFF2-40B4-BE49-F238E27FC236}">
                <a16:creationId xmlns:a16="http://schemas.microsoft.com/office/drawing/2014/main" xmlns="" id="{0261BB83-0CF2-284F-9979-54A56D01E4C6}"/>
              </a:ext>
            </a:extLst>
          </p:cNvPr>
          <p:cNvCxnSpPr>
            <a:cxnSpLocks/>
          </p:cNvCxnSpPr>
          <p:nvPr userDrawn="1"/>
        </p:nvCxnSpPr>
        <p:spPr>
          <a:xfrm>
            <a:off x="9293830" y="7145"/>
            <a:ext cx="0" cy="6858001"/>
          </a:xfrm>
          <a:prstGeom prst="line">
            <a:avLst/>
          </a:prstGeom>
          <a:ln w="25400">
            <a:solidFill>
              <a:srgbClr val="E2E3E4"/>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xmlns="" id="{1B8E9C97-A8DA-F640-81BC-185C04050B2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86478" y="5804171"/>
            <a:ext cx="2638014" cy="914400"/>
          </a:xfrm>
          <a:prstGeom prst="rect">
            <a:avLst/>
          </a:prstGeom>
        </p:spPr>
      </p:pic>
      <p:sp>
        <p:nvSpPr>
          <p:cNvPr id="15" name="Text Placeholder 15">
            <a:extLst>
              <a:ext uri="{FF2B5EF4-FFF2-40B4-BE49-F238E27FC236}">
                <a16:creationId xmlns:a16="http://schemas.microsoft.com/office/drawing/2014/main" xmlns="" id="{AD0869EF-DD14-0648-9202-4027F88AA490}"/>
              </a:ext>
            </a:extLst>
          </p:cNvPr>
          <p:cNvSpPr>
            <a:spLocks noGrp="1"/>
          </p:cNvSpPr>
          <p:nvPr>
            <p:ph type="body" sz="quarter" idx="10"/>
          </p:nvPr>
        </p:nvSpPr>
        <p:spPr>
          <a:xfrm>
            <a:off x="1347233" y="7137"/>
            <a:ext cx="6300591" cy="6850862"/>
          </a:xfrm>
        </p:spPr>
        <p:txBody>
          <a:bodyPr anchor="ctr" anchorCtr="0">
            <a:normAutofit/>
          </a:bodyPr>
          <a:lstStyle>
            <a:lvl1pPr marL="0" indent="0">
              <a:buFontTx/>
              <a:buNone/>
              <a:defRPr sz="4800" b="0" i="0">
                <a:solidFill>
                  <a:srgbClr val="E2E3E4"/>
                </a:solidFill>
                <a:latin typeface="Calibri Light" panose="020F0502020204030204" pitchFamily="34" charset="0"/>
                <a:cs typeface="Calibri Light" panose="020F0502020204030204" pitchFamily="34" charset="0"/>
              </a:defRPr>
            </a:lvl1pPr>
          </a:lstStyle>
          <a:p>
            <a:pPr lvl="0"/>
            <a:r>
              <a:rPr lang="en-US"/>
              <a:t>Click to edit Master text styles</a:t>
            </a:r>
          </a:p>
        </p:txBody>
      </p:sp>
    </p:spTree>
    <p:extLst>
      <p:ext uri="{BB962C8B-B14F-4D97-AF65-F5344CB8AC3E}">
        <p14:creationId xmlns:p14="http://schemas.microsoft.com/office/powerpoint/2010/main" val="388913914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Interior-Cover 3">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826EB605-E2BE-494E-9633-CCDECA59D5D4}"/>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0" y="-1"/>
            <a:ext cx="9299403" cy="6858001"/>
          </a:xfrm>
          <a:prstGeom prst="rect">
            <a:avLst/>
          </a:prstGeom>
        </p:spPr>
      </p:pic>
      <p:sp>
        <p:nvSpPr>
          <p:cNvPr id="6" name="Rectangle 5">
            <a:extLst>
              <a:ext uri="{FF2B5EF4-FFF2-40B4-BE49-F238E27FC236}">
                <a16:creationId xmlns:a16="http://schemas.microsoft.com/office/drawing/2014/main" xmlns="" id="{65433E0D-7404-A243-9763-E823CE921E87}"/>
              </a:ext>
            </a:extLst>
          </p:cNvPr>
          <p:cNvSpPr/>
          <p:nvPr userDrawn="1"/>
        </p:nvSpPr>
        <p:spPr>
          <a:xfrm>
            <a:off x="9293839" y="-1"/>
            <a:ext cx="3187092" cy="6858001"/>
          </a:xfrm>
          <a:prstGeom prst="rect">
            <a:avLst/>
          </a:prstGeom>
          <a:solidFill>
            <a:srgbClr val="003E6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913551"/>
            <a:endParaRPr lang="en-US" dirty="0">
              <a:solidFill>
                <a:srgbClr val="FFFFFF"/>
              </a:solidFill>
            </a:endParaRPr>
          </a:p>
        </p:txBody>
      </p:sp>
      <p:sp>
        <p:nvSpPr>
          <p:cNvPr id="7" name="Rectangle 6">
            <a:extLst>
              <a:ext uri="{FF2B5EF4-FFF2-40B4-BE49-F238E27FC236}">
                <a16:creationId xmlns:a16="http://schemas.microsoft.com/office/drawing/2014/main" xmlns="" id="{F1D6EB6E-5F16-C247-B20F-2870FE93699A}"/>
              </a:ext>
            </a:extLst>
          </p:cNvPr>
          <p:cNvSpPr/>
          <p:nvPr userDrawn="1"/>
        </p:nvSpPr>
        <p:spPr>
          <a:xfrm>
            <a:off x="8" y="0"/>
            <a:ext cx="9293831" cy="6865138"/>
          </a:xfrm>
          <a:prstGeom prst="rect">
            <a:avLst/>
          </a:prstGeom>
          <a:solidFill>
            <a:srgbClr val="003E69">
              <a:alpha val="79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913551"/>
            <a:endParaRPr lang="en-US" dirty="0">
              <a:solidFill>
                <a:srgbClr val="FFFFFF"/>
              </a:solidFill>
            </a:endParaRPr>
          </a:p>
        </p:txBody>
      </p:sp>
      <p:cxnSp>
        <p:nvCxnSpPr>
          <p:cNvPr id="9" name="Straight Connector 8">
            <a:extLst>
              <a:ext uri="{FF2B5EF4-FFF2-40B4-BE49-F238E27FC236}">
                <a16:creationId xmlns:a16="http://schemas.microsoft.com/office/drawing/2014/main" xmlns="" id="{B76BD4D7-C17E-2B4C-9C75-AD5811EA799E}"/>
              </a:ext>
            </a:extLst>
          </p:cNvPr>
          <p:cNvCxnSpPr>
            <a:cxnSpLocks/>
          </p:cNvCxnSpPr>
          <p:nvPr userDrawn="1"/>
        </p:nvCxnSpPr>
        <p:spPr>
          <a:xfrm>
            <a:off x="9288260" y="-1"/>
            <a:ext cx="0" cy="6858001"/>
          </a:xfrm>
          <a:prstGeom prst="line">
            <a:avLst/>
          </a:prstGeom>
          <a:ln w="25400">
            <a:solidFill>
              <a:srgbClr val="E2E3E4"/>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xmlns="" id="{B2BDDCFA-4657-8A40-85E0-86804B28FA7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586478" y="5804171"/>
            <a:ext cx="2638014" cy="914400"/>
          </a:xfrm>
          <a:prstGeom prst="rect">
            <a:avLst/>
          </a:prstGeom>
        </p:spPr>
      </p:pic>
      <p:sp>
        <p:nvSpPr>
          <p:cNvPr id="14" name="Text Placeholder 15">
            <a:extLst>
              <a:ext uri="{FF2B5EF4-FFF2-40B4-BE49-F238E27FC236}">
                <a16:creationId xmlns:a16="http://schemas.microsoft.com/office/drawing/2014/main" xmlns="" id="{F1D22F0D-DD35-B04F-9573-A80983781F27}"/>
              </a:ext>
            </a:extLst>
          </p:cNvPr>
          <p:cNvSpPr>
            <a:spLocks noGrp="1"/>
          </p:cNvSpPr>
          <p:nvPr>
            <p:ph type="body" sz="quarter" idx="10"/>
          </p:nvPr>
        </p:nvSpPr>
        <p:spPr>
          <a:xfrm>
            <a:off x="1347233" y="-7133"/>
            <a:ext cx="6300591" cy="6865139"/>
          </a:xfrm>
        </p:spPr>
        <p:txBody>
          <a:bodyPr anchor="ctr" anchorCtr="0">
            <a:normAutofit/>
          </a:bodyPr>
          <a:lstStyle>
            <a:lvl1pPr marL="0" indent="0">
              <a:buFontTx/>
              <a:buNone/>
              <a:defRPr sz="4800" b="0" i="0">
                <a:solidFill>
                  <a:srgbClr val="E2E3E4"/>
                </a:solidFill>
                <a:latin typeface="Calibri Light" panose="020F0502020204030204" pitchFamily="34" charset="0"/>
                <a:cs typeface="Calibri Light" panose="020F0502020204030204" pitchFamily="34" charset="0"/>
              </a:defRPr>
            </a:lvl1pPr>
          </a:lstStyle>
          <a:p>
            <a:pPr lvl="0"/>
            <a:r>
              <a:rPr lang="en-US"/>
              <a:t>Click to edit Master text styles</a:t>
            </a:r>
          </a:p>
        </p:txBody>
      </p:sp>
    </p:spTree>
    <p:extLst>
      <p:ext uri="{BB962C8B-B14F-4D97-AF65-F5344CB8AC3E}">
        <p14:creationId xmlns:p14="http://schemas.microsoft.com/office/powerpoint/2010/main" val="332596014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Interior-Cover 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B9F55BCE-EF9C-6D4B-A329-F68BB736E331}"/>
              </a:ext>
            </a:extLst>
          </p:cNvPr>
          <p:cNvSpPr/>
          <p:nvPr userDrawn="1"/>
        </p:nvSpPr>
        <p:spPr>
          <a:xfrm>
            <a:off x="9274002" y="-1"/>
            <a:ext cx="3206929" cy="6858001"/>
          </a:xfrm>
          <a:prstGeom prst="rect">
            <a:avLst/>
          </a:prstGeom>
          <a:solidFill>
            <a:srgbClr val="003E6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913551"/>
            <a:endParaRPr lang="en-US" dirty="0">
              <a:solidFill>
                <a:srgbClr val="FFFFFF"/>
              </a:solidFill>
            </a:endParaRPr>
          </a:p>
        </p:txBody>
      </p:sp>
      <p:pic>
        <p:nvPicPr>
          <p:cNvPr id="8" name="Picture 7">
            <a:extLst>
              <a:ext uri="{FF2B5EF4-FFF2-40B4-BE49-F238E27FC236}">
                <a16:creationId xmlns:a16="http://schemas.microsoft.com/office/drawing/2014/main" xmlns="" id="{684F9E0D-D786-D74B-8045-68530C6D142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86478" y="5804171"/>
            <a:ext cx="2638014" cy="914400"/>
          </a:xfrm>
          <a:prstGeom prst="rect">
            <a:avLst/>
          </a:prstGeom>
        </p:spPr>
      </p:pic>
      <p:pic>
        <p:nvPicPr>
          <p:cNvPr id="9" name="Picture 8">
            <a:extLst>
              <a:ext uri="{FF2B5EF4-FFF2-40B4-BE49-F238E27FC236}">
                <a16:creationId xmlns:a16="http://schemas.microsoft.com/office/drawing/2014/main" xmlns="" id="{DBD65E84-B9E7-7944-A3C0-C1336B2F3DC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273994" cy="6858000"/>
          </a:xfrm>
          <a:prstGeom prst="rect">
            <a:avLst/>
          </a:prstGeom>
        </p:spPr>
      </p:pic>
      <p:sp>
        <p:nvSpPr>
          <p:cNvPr id="10" name="Rectangle 9">
            <a:extLst>
              <a:ext uri="{FF2B5EF4-FFF2-40B4-BE49-F238E27FC236}">
                <a16:creationId xmlns:a16="http://schemas.microsoft.com/office/drawing/2014/main" xmlns="" id="{9B583E07-F841-3448-8C32-6AFB99406979}"/>
              </a:ext>
            </a:extLst>
          </p:cNvPr>
          <p:cNvSpPr/>
          <p:nvPr userDrawn="1"/>
        </p:nvSpPr>
        <p:spPr>
          <a:xfrm>
            <a:off x="1" y="5800"/>
            <a:ext cx="9256040" cy="6859347"/>
          </a:xfrm>
          <a:prstGeom prst="rect">
            <a:avLst/>
          </a:prstGeom>
          <a:solidFill>
            <a:srgbClr val="003E69">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913551"/>
            <a:endParaRPr lang="en-US" dirty="0">
              <a:solidFill>
                <a:srgbClr val="FFFFFF"/>
              </a:solidFill>
            </a:endParaRPr>
          </a:p>
        </p:txBody>
      </p:sp>
      <p:cxnSp>
        <p:nvCxnSpPr>
          <p:cNvPr id="11" name="Straight Connector 10">
            <a:extLst>
              <a:ext uri="{FF2B5EF4-FFF2-40B4-BE49-F238E27FC236}">
                <a16:creationId xmlns:a16="http://schemas.microsoft.com/office/drawing/2014/main" xmlns="" id="{12BDB2ED-3623-4143-AF1B-3FDDF4594F3C}"/>
              </a:ext>
            </a:extLst>
          </p:cNvPr>
          <p:cNvCxnSpPr>
            <a:cxnSpLocks/>
          </p:cNvCxnSpPr>
          <p:nvPr userDrawn="1"/>
        </p:nvCxnSpPr>
        <p:spPr>
          <a:xfrm>
            <a:off x="9256040" y="-1"/>
            <a:ext cx="0" cy="6858001"/>
          </a:xfrm>
          <a:prstGeom prst="line">
            <a:avLst/>
          </a:prstGeom>
          <a:ln w="25400">
            <a:solidFill>
              <a:srgbClr val="E2E3E4"/>
            </a:solidFill>
          </a:ln>
        </p:spPr>
        <p:style>
          <a:lnRef idx="1">
            <a:schemeClr val="accent1"/>
          </a:lnRef>
          <a:fillRef idx="0">
            <a:schemeClr val="accent1"/>
          </a:fillRef>
          <a:effectRef idx="0">
            <a:schemeClr val="accent1"/>
          </a:effectRef>
          <a:fontRef idx="minor">
            <a:schemeClr val="tx1"/>
          </a:fontRef>
        </p:style>
      </p:cxnSp>
      <p:sp>
        <p:nvSpPr>
          <p:cNvPr id="22" name="Text Placeholder 15">
            <a:extLst>
              <a:ext uri="{FF2B5EF4-FFF2-40B4-BE49-F238E27FC236}">
                <a16:creationId xmlns:a16="http://schemas.microsoft.com/office/drawing/2014/main" xmlns="" id="{D1A8DBB2-0694-FA45-8CD4-9811D3064CA9}"/>
              </a:ext>
            </a:extLst>
          </p:cNvPr>
          <p:cNvSpPr>
            <a:spLocks noGrp="1"/>
          </p:cNvSpPr>
          <p:nvPr>
            <p:ph type="body" sz="quarter" idx="10"/>
          </p:nvPr>
        </p:nvSpPr>
        <p:spPr>
          <a:xfrm>
            <a:off x="1347233" y="-7133"/>
            <a:ext cx="6300591" cy="6865139"/>
          </a:xfrm>
        </p:spPr>
        <p:txBody>
          <a:bodyPr anchor="ctr" anchorCtr="0">
            <a:normAutofit/>
          </a:bodyPr>
          <a:lstStyle>
            <a:lvl1pPr marL="0" indent="0">
              <a:buFontTx/>
              <a:buNone/>
              <a:defRPr sz="4800" b="0" i="0">
                <a:solidFill>
                  <a:srgbClr val="E2E3E4"/>
                </a:solidFill>
                <a:latin typeface="Calibri Light" panose="020F0502020204030204" pitchFamily="34" charset="0"/>
                <a:cs typeface="Calibri Light" panose="020F0502020204030204" pitchFamily="34" charset="0"/>
              </a:defRPr>
            </a:lvl1pPr>
          </a:lstStyle>
          <a:p>
            <a:pPr lvl="0"/>
            <a:r>
              <a:rPr lang="en-US"/>
              <a:t>Click to edit Master text styles</a:t>
            </a:r>
          </a:p>
        </p:txBody>
      </p:sp>
    </p:spTree>
    <p:extLst>
      <p:ext uri="{BB962C8B-B14F-4D97-AF65-F5344CB8AC3E}">
        <p14:creationId xmlns:p14="http://schemas.microsoft.com/office/powerpoint/2010/main" val="373532255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Interior-Cover 5">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CC92F65B-CF31-784F-A24A-31D277C20AE1}"/>
              </a:ext>
            </a:extLst>
          </p:cNvPr>
          <p:cNvSpPr/>
          <p:nvPr userDrawn="1"/>
        </p:nvSpPr>
        <p:spPr>
          <a:xfrm>
            <a:off x="0" y="8"/>
            <a:ext cx="12480925" cy="6857999"/>
          </a:xfrm>
          <a:prstGeom prst="rect">
            <a:avLst/>
          </a:prstGeom>
          <a:solidFill>
            <a:srgbClr val="003E6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913551"/>
            <a:endParaRPr lang="en-US" dirty="0">
              <a:solidFill>
                <a:srgbClr val="FFFFFF"/>
              </a:solidFill>
            </a:endParaRPr>
          </a:p>
        </p:txBody>
      </p:sp>
      <p:pic>
        <p:nvPicPr>
          <p:cNvPr id="7" name="Picture 6">
            <a:extLst>
              <a:ext uri="{FF2B5EF4-FFF2-40B4-BE49-F238E27FC236}">
                <a16:creationId xmlns:a16="http://schemas.microsoft.com/office/drawing/2014/main" xmlns="" id="{DE254A45-9152-4849-A6A9-A5A8125E78C3}"/>
              </a:ext>
            </a:extLst>
          </p:cNvPr>
          <p:cNvPicPr>
            <a:picLocks noChangeAspect="1"/>
          </p:cNvPicPr>
          <p:nvPr userDrawn="1"/>
        </p:nvPicPr>
        <p:blipFill>
          <a:blip r:embed="rId2">
            <a:alphaModFix amt="15000"/>
            <a:extLst>
              <a:ext uri="{28A0092B-C50C-407E-A947-70E740481C1C}">
                <a14:useLocalDpi xmlns:a14="http://schemas.microsoft.com/office/drawing/2010/main" val="0"/>
              </a:ext>
            </a:extLst>
          </a:blip>
          <a:stretch>
            <a:fillRect/>
          </a:stretch>
        </p:blipFill>
        <p:spPr>
          <a:xfrm>
            <a:off x="0" y="0"/>
            <a:ext cx="12480925" cy="6858000"/>
          </a:xfrm>
          <a:prstGeom prst="rect">
            <a:avLst/>
          </a:prstGeom>
        </p:spPr>
      </p:pic>
      <p:sp>
        <p:nvSpPr>
          <p:cNvPr id="8" name="Rectangle 7">
            <a:extLst>
              <a:ext uri="{FF2B5EF4-FFF2-40B4-BE49-F238E27FC236}">
                <a16:creationId xmlns:a16="http://schemas.microsoft.com/office/drawing/2014/main" xmlns="" id="{FC0ECD21-C732-7F41-941B-4382772D5C50}"/>
              </a:ext>
            </a:extLst>
          </p:cNvPr>
          <p:cNvSpPr/>
          <p:nvPr userDrawn="1"/>
        </p:nvSpPr>
        <p:spPr>
          <a:xfrm>
            <a:off x="0" y="5367833"/>
            <a:ext cx="12480925" cy="1472897"/>
          </a:xfrm>
          <a:prstGeom prst="rect">
            <a:avLst/>
          </a:prstGeom>
          <a:solidFill>
            <a:srgbClr val="003E69">
              <a:alpha val="76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913551"/>
            <a:endParaRPr lang="en-US">
              <a:solidFill>
                <a:srgbClr val="FFFFFF"/>
              </a:solidFill>
            </a:endParaRPr>
          </a:p>
        </p:txBody>
      </p:sp>
      <p:pic>
        <p:nvPicPr>
          <p:cNvPr id="9" name="Picture 8">
            <a:extLst>
              <a:ext uri="{FF2B5EF4-FFF2-40B4-BE49-F238E27FC236}">
                <a16:creationId xmlns:a16="http://schemas.microsoft.com/office/drawing/2014/main" xmlns="" id="{49C8C364-2F1A-7C4E-ACEB-5A374B155A6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5490" y="5665427"/>
            <a:ext cx="2638014" cy="914400"/>
          </a:xfrm>
          <a:prstGeom prst="rect">
            <a:avLst/>
          </a:prstGeom>
        </p:spPr>
      </p:pic>
      <p:cxnSp>
        <p:nvCxnSpPr>
          <p:cNvPr id="10" name="Straight Connector 9">
            <a:extLst>
              <a:ext uri="{FF2B5EF4-FFF2-40B4-BE49-F238E27FC236}">
                <a16:creationId xmlns:a16="http://schemas.microsoft.com/office/drawing/2014/main" xmlns="" id="{1CBAAAE6-ED3B-274E-AE99-5E85E9C69EC3}"/>
              </a:ext>
            </a:extLst>
          </p:cNvPr>
          <p:cNvCxnSpPr>
            <a:cxnSpLocks/>
          </p:cNvCxnSpPr>
          <p:nvPr userDrawn="1"/>
        </p:nvCxnSpPr>
        <p:spPr>
          <a:xfrm>
            <a:off x="0" y="5346738"/>
            <a:ext cx="12480925" cy="0"/>
          </a:xfrm>
          <a:prstGeom prst="line">
            <a:avLst/>
          </a:prstGeom>
          <a:ln w="25400">
            <a:solidFill>
              <a:srgbClr val="00AAE7"/>
            </a:solidFill>
          </a:ln>
        </p:spPr>
        <p:style>
          <a:lnRef idx="1">
            <a:schemeClr val="accent1"/>
          </a:lnRef>
          <a:fillRef idx="0">
            <a:schemeClr val="accent1"/>
          </a:fillRef>
          <a:effectRef idx="0">
            <a:schemeClr val="accent1"/>
          </a:effectRef>
          <a:fontRef idx="minor">
            <a:schemeClr val="tx1"/>
          </a:fontRef>
        </p:style>
      </p:cxnSp>
      <p:sp>
        <p:nvSpPr>
          <p:cNvPr id="5" name="Text Placeholder 15">
            <a:extLst>
              <a:ext uri="{FF2B5EF4-FFF2-40B4-BE49-F238E27FC236}">
                <a16:creationId xmlns:a16="http://schemas.microsoft.com/office/drawing/2014/main" xmlns="" id="{63D95818-EE53-B64C-9BBA-DF3D1EEF9DDF}"/>
              </a:ext>
            </a:extLst>
          </p:cNvPr>
          <p:cNvSpPr>
            <a:spLocks noGrp="1"/>
          </p:cNvSpPr>
          <p:nvPr>
            <p:ph type="body" sz="quarter" idx="10"/>
          </p:nvPr>
        </p:nvSpPr>
        <p:spPr>
          <a:xfrm>
            <a:off x="1965031" y="-7139"/>
            <a:ext cx="8341093" cy="5374970"/>
          </a:xfrm>
        </p:spPr>
        <p:txBody>
          <a:bodyPr anchor="ctr" anchorCtr="0">
            <a:normAutofit/>
          </a:bodyPr>
          <a:lstStyle>
            <a:lvl1pPr marL="0" indent="0">
              <a:buFontTx/>
              <a:buNone/>
              <a:defRPr sz="4800" b="0" i="0">
                <a:solidFill>
                  <a:srgbClr val="E2E3E4"/>
                </a:solidFill>
                <a:latin typeface="Calibri Light" panose="020F0502020204030204" pitchFamily="34" charset="0"/>
                <a:cs typeface="Calibri Light" panose="020F0502020204030204" pitchFamily="34" charset="0"/>
              </a:defRPr>
            </a:lvl1pPr>
          </a:lstStyle>
          <a:p>
            <a:pPr lvl="0"/>
            <a:r>
              <a:rPr lang="en-US"/>
              <a:t>Click to edit Master text styles</a:t>
            </a:r>
          </a:p>
        </p:txBody>
      </p:sp>
    </p:spTree>
    <p:extLst>
      <p:ext uri="{BB962C8B-B14F-4D97-AF65-F5344CB8AC3E}">
        <p14:creationId xmlns:p14="http://schemas.microsoft.com/office/powerpoint/2010/main" val="512574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994DD8-3AE7-427C-BEAF-B3DDFBA6C356}" type="datetimeFigureOut">
              <a:rPr lang="en-US" smtClean="0"/>
              <a:t>2/14/2019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F33742-E28C-4DD6-8C91-5B577561CD7D}" type="slidenum">
              <a:rPr lang="en-US" smtClean="0"/>
              <a:t>‹#›</a:t>
            </a:fld>
            <a:endParaRPr lang="en-US"/>
          </a:p>
        </p:txBody>
      </p:sp>
    </p:spTree>
    <p:extLst>
      <p:ext uri="{BB962C8B-B14F-4D97-AF65-F5344CB8AC3E}">
        <p14:creationId xmlns:p14="http://schemas.microsoft.com/office/powerpoint/2010/main" val="108285477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Smart Art Sample 1">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67C37891-086A-6249-ACCA-77AE74704567}"/>
              </a:ext>
            </a:extLst>
          </p:cNvPr>
          <p:cNvGrpSpPr/>
          <p:nvPr userDrawn="1"/>
        </p:nvGrpSpPr>
        <p:grpSpPr>
          <a:xfrm>
            <a:off x="1391440" y="1879840"/>
            <a:ext cx="9695788" cy="3639569"/>
            <a:chOff x="1359229" y="1879832"/>
            <a:chExt cx="9471337" cy="3639569"/>
          </a:xfrm>
        </p:grpSpPr>
        <p:sp>
          <p:nvSpPr>
            <p:cNvPr id="6" name="Freeform 5">
              <a:extLst>
                <a:ext uri="{FF2B5EF4-FFF2-40B4-BE49-F238E27FC236}">
                  <a16:creationId xmlns:a16="http://schemas.microsoft.com/office/drawing/2014/main" xmlns="" id="{2DB6B12E-732A-CF41-9367-C8A767610168}"/>
                </a:ext>
              </a:extLst>
            </p:cNvPr>
            <p:cNvSpPr/>
            <p:nvPr/>
          </p:nvSpPr>
          <p:spPr>
            <a:xfrm>
              <a:off x="1359229" y="2565885"/>
              <a:ext cx="2317940" cy="2953516"/>
            </a:xfrm>
            <a:custGeom>
              <a:avLst/>
              <a:gdLst>
                <a:gd name="connsiteX0" fmla="*/ 0 w 2317940"/>
                <a:gd name="connsiteY0" fmla="*/ 0 h 2953516"/>
                <a:gd name="connsiteX1" fmla="*/ 2317940 w 2317940"/>
                <a:gd name="connsiteY1" fmla="*/ 0 h 2953516"/>
                <a:gd name="connsiteX2" fmla="*/ 2317940 w 2317940"/>
                <a:gd name="connsiteY2" fmla="*/ 2953516 h 2953516"/>
                <a:gd name="connsiteX3" fmla="*/ 0 w 2317940"/>
                <a:gd name="connsiteY3" fmla="*/ 2953516 h 2953516"/>
                <a:gd name="connsiteX4" fmla="*/ 0 w 2317940"/>
                <a:gd name="connsiteY4" fmla="*/ 0 h 29535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7940" h="2953516">
                  <a:moveTo>
                    <a:pt x="0" y="0"/>
                  </a:moveTo>
                  <a:lnTo>
                    <a:pt x="2317940" y="0"/>
                  </a:lnTo>
                  <a:lnTo>
                    <a:pt x="2317940" y="2953516"/>
                  </a:lnTo>
                  <a:lnTo>
                    <a:pt x="0" y="2953516"/>
                  </a:lnTo>
                  <a:lnTo>
                    <a:pt x="0" y="0"/>
                  </a:lnTo>
                  <a:close/>
                </a:path>
              </a:pathLst>
            </a:custGeom>
            <a:solidFill>
              <a:srgbClr val="003E69"/>
            </a:solidFill>
            <a:ln w="19050">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27584" tIns="1181407" rIns="227584" bIns="818287" numCol="1" spcCol="1270" anchor="t" anchorCtr="0">
              <a:noAutofit/>
            </a:bodyPr>
            <a:lstStyle/>
            <a:p>
              <a:pPr algn="ctr" defTabSz="1421080">
                <a:lnSpc>
                  <a:spcPct val="90000"/>
                </a:lnSpc>
                <a:spcBef>
                  <a:spcPct val="0"/>
                </a:spcBef>
                <a:spcAft>
                  <a:spcPct val="35000"/>
                </a:spcAft>
              </a:pPr>
              <a:r>
                <a:rPr lang="en-US" sz="3200" dirty="0">
                  <a:solidFill>
                    <a:srgbClr val="E2E3E4"/>
                  </a:solidFill>
                </a:rPr>
                <a:t>Enter text</a:t>
              </a:r>
            </a:p>
          </p:txBody>
        </p:sp>
        <p:sp>
          <p:nvSpPr>
            <p:cNvPr id="7" name="Rectangle 6">
              <a:extLst>
                <a:ext uri="{FF2B5EF4-FFF2-40B4-BE49-F238E27FC236}">
                  <a16:creationId xmlns:a16="http://schemas.microsoft.com/office/drawing/2014/main" xmlns="" id="{5E6B182C-8465-2743-AE59-BB921A8D4D5C}"/>
                </a:ext>
              </a:extLst>
            </p:cNvPr>
            <p:cNvSpPr/>
            <p:nvPr userDrawn="1"/>
          </p:nvSpPr>
          <p:spPr>
            <a:xfrm>
              <a:off x="1757637" y="1879832"/>
              <a:ext cx="1496774" cy="1499620"/>
            </a:xfrm>
            <a:prstGeom prst="rect">
              <a:avLst/>
            </a:prstGeom>
            <a:solidFill>
              <a:schemeClr val="bg1"/>
            </a:solidFill>
            <a:ln w="19050">
              <a:solidFill>
                <a:srgbClr val="00AAE7"/>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pPr defTabSz="913551"/>
              <a:endParaRPr lang="en-US" dirty="0">
                <a:solidFill>
                  <a:srgbClr val="FFFFFF">
                    <a:hueOff val="0"/>
                    <a:satOff val="0"/>
                    <a:lumOff val="0"/>
                    <a:alphaOff val="0"/>
                  </a:srgbClr>
                </a:solidFill>
              </a:endParaRPr>
            </a:p>
          </p:txBody>
        </p:sp>
        <p:sp>
          <p:nvSpPr>
            <p:cNvPr id="8" name="Freeform 7">
              <a:extLst>
                <a:ext uri="{FF2B5EF4-FFF2-40B4-BE49-F238E27FC236}">
                  <a16:creationId xmlns:a16="http://schemas.microsoft.com/office/drawing/2014/main" xmlns="" id="{8B0219CB-4E5D-FC47-8120-0CAE471F2A24}"/>
                </a:ext>
              </a:extLst>
            </p:cNvPr>
            <p:cNvSpPr/>
            <p:nvPr/>
          </p:nvSpPr>
          <p:spPr>
            <a:xfrm>
              <a:off x="3748910" y="2565885"/>
              <a:ext cx="2315738" cy="2953516"/>
            </a:xfrm>
            <a:custGeom>
              <a:avLst/>
              <a:gdLst>
                <a:gd name="connsiteX0" fmla="*/ 0 w 2315738"/>
                <a:gd name="connsiteY0" fmla="*/ 0 h 2953516"/>
                <a:gd name="connsiteX1" fmla="*/ 2315738 w 2315738"/>
                <a:gd name="connsiteY1" fmla="*/ 0 h 2953516"/>
                <a:gd name="connsiteX2" fmla="*/ 2315738 w 2315738"/>
                <a:gd name="connsiteY2" fmla="*/ 2953516 h 2953516"/>
                <a:gd name="connsiteX3" fmla="*/ 0 w 2315738"/>
                <a:gd name="connsiteY3" fmla="*/ 2953516 h 2953516"/>
                <a:gd name="connsiteX4" fmla="*/ 0 w 2315738"/>
                <a:gd name="connsiteY4" fmla="*/ 0 h 29535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5738" h="2953516">
                  <a:moveTo>
                    <a:pt x="0" y="0"/>
                  </a:moveTo>
                  <a:lnTo>
                    <a:pt x="2315738" y="0"/>
                  </a:lnTo>
                  <a:lnTo>
                    <a:pt x="2315738" y="2953516"/>
                  </a:lnTo>
                  <a:lnTo>
                    <a:pt x="0" y="2953516"/>
                  </a:lnTo>
                  <a:lnTo>
                    <a:pt x="0" y="0"/>
                  </a:lnTo>
                  <a:close/>
                </a:path>
              </a:pathLst>
            </a:custGeom>
            <a:solidFill>
              <a:srgbClr val="003E69"/>
            </a:solidFill>
            <a:ln w="1905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248920" tIns="1181407" rIns="248920" bIns="839623" numCol="1" spcCol="1270" anchor="t" anchorCtr="0">
              <a:noAutofit/>
            </a:bodyPr>
            <a:lstStyle/>
            <a:p>
              <a:pPr algn="ctr" defTabSz="1554308">
                <a:lnSpc>
                  <a:spcPct val="90000"/>
                </a:lnSpc>
                <a:spcBef>
                  <a:spcPct val="0"/>
                </a:spcBef>
                <a:spcAft>
                  <a:spcPct val="35000"/>
                </a:spcAft>
              </a:pPr>
              <a:r>
                <a:rPr lang="en-US" sz="3200" dirty="0">
                  <a:solidFill>
                    <a:srgbClr val="E2E3E4"/>
                  </a:solidFill>
                </a:rPr>
                <a:t>Enter text</a:t>
              </a:r>
            </a:p>
          </p:txBody>
        </p:sp>
        <p:sp>
          <p:nvSpPr>
            <p:cNvPr id="9" name="Rectangle 8">
              <a:extLst>
                <a:ext uri="{FF2B5EF4-FFF2-40B4-BE49-F238E27FC236}">
                  <a16:creationId xmlns:a16="http://schemas.microsoft.com/office/drawing/2014/main" xmlns="" id="{D63230BA-1B48-B845-A5DA-07518F9F08DA}"/>
                </a:ext>
              </a:extLst>
            </p:cNvPr>
            <p:cNvSpPr/>
            <p:nvPr/>
          </p:nvSpPr>
          <p:spPr>
            <a:xfrm>
              <a:off x="4142592" y="1922352"/>
              <a:ext cx="1499620" cy="1499620"/>
            </a:xfrm>
            <a:prstGeom prst="rect">
              <a:avLst/>
            </a:prstGeom>
            <a:solidFill>
              <a:schemeClr val="bg1"/>
            </a:solidFill>
            <a:ln w="19050">
              <a:solidFill>
                <a:srgbClr val="00AAE7"/>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0" name="Freeform 9">
              <a:extLst>
                <a:ext uri="{FF2B5EF4-FFF2-40B4-BE49-F238E27FC236}">
                  <a16:creationId xmlns:a16="http://schemas.microsoft.com/office/drawing/2014/main" xmlns="" id="{339E9C51-2231-FA4C-A2AF-30C93BF5F72C}"/>
                </a:ext>
              </a:extLst>
            </p:cNvPr>
            <p:cNvSpPr/>
            <p:nvPr/>
          </p:nvSpPr>
          <p:spPr>
            <a:xfrm>
              <a:off x="6134187" y="2562091"/>
              <a:ext cx="2313420" cy="2953516"/>
            </a:xfrm>
            <a:custGeom>
              <a:avLst/>
              <a:gdLst>
                <a:gd name="connsiteX0" fmla="*/ 0 w 2313420"/>
                <a:gd name="connsiteY0" fmla="*/ 0 h 2953516"/>
                <a:gd name="connsiteX1" fmla="*/ 2313420 w 2313420"/>
                <a:gd name="connsiteY1" fmla="*/ 0 h 2953516"/>
                <a:gd name="connsiteX2" fmla="*/ 2313420 w 2313420"/>
                <a:gd name="connsiteY2" fmla="*/ 2953516 h 2953516"/>
                <a:gd name="connsiteX3" fmla="*/ 0 w 2313420"/>
                <a:gd name="connsiteY3" fmla="*/ 2953516 h 2953516"/>
                <a:gd name="connsiteX4" fmla="*/ 0 w 2313420"/>
                <a:gd name="connsiteY4" fmla="*/ 0 h 29535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3420" h="2953516">
                  <a:moveTo>
                    <a:pt x="0" y="0"/>
                  </a:moveTo>
                  <a:lnTo>
                    <a:pt x="2313420" y="0"/>
                  </a:lnTo>
                  <a:lnTo>
                    <a:pt x="2313420" y="2953516"/>
                  </a:lnTo>
                  <a:lnTo>
                    <a:pt x="0" y="2953516"/>
                  </a:lnTo>
                  <a:lnTo>
                    <a:pt x="0" y="0"/>
                  </a:lnTo>
                  <a:close/>
                </a:path>
              </a:pathLst>
            </a:custGeom>
            <a:solidFill>
              <a:srgbClr val="003E69"/>
            </a:solidFill>
            <a:ln w="1905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248920" tIns="1181407" rIns="248920" bIns="839623" numCol="1" spcCol="1270" anchor="t" anchorCtr="0">
              <a:noAutofit/>
            </a:bodyPr>
            <a:lstStyle/>
            <a:p>
              <a:pPr algn="ctr" defTabSz="1554308">
                <a:lnSpc>
                  <a:spcPct val="90000"/>
                </a:lnSpc>
                <a:spcBef>
                  <a:spcPct val="0"/>
                </a:spcBef>
                <a:spcAft>
                  <a:spcPct val="35000"/>
                </a:spcAft>
              </a:pPr>
              <a:r>
                <a:rPr lang="en-US" sz="3200" dirty="0">
                  <a:solidFill>
                    <a:srgbClr val="E2E3E4"/>
                  </a:solidFill>
                </a:rPr>
                <a:t>Enter text</a:t>
              </a:r>
            </a:p>
          </p:txBody>
        </p:sp>
        <p:sp>
          <p:nvSpPr>
            <p:cNvPr id="11" name="Rectangle 10">
              <a:extLst>
                <a:ext uri="{FF2B5EF4-FFF2-40B4-BE49-F238E27FC236}">
                  <a16:creationId xmlns:a16="http://schemas.microsoft.com/office/drawing/2014/main" xmlns="" id="{690FA627-A305-2648-83FC-646683228B09}"/>
                </a:ext>
              </a:extLst>
            </p:cNvPr>
            <p:cNvSpPr/>
            <p:nvPr/>
          </p:nvSpPr>
          <p:spPr>
            <a:xfrm>
              <a:off x="6526710" y="1922352"/>
              <a:ext cx="1499620" cy="1499620"/>
            </a:xfrm>
            <a:prstGeom prst="rect">
              <a:avLst/>
            </a:prstGeom>
            <a:solidFill>
              <a:schemeClr val="bg1"/>
            </a:solidFill>
            <a:ln w="19050">
              <a:solidFill>
                <a:srgbClr val="00AAE7"/>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2" name="Freeform 11">
              <a:extLst>
                <a:ext uri="{FF2B5EF4-FFF2-40B4-BE49-F238E27FC236}">
                  <a16:creationId xmlns:a16="http://schemas.microsoft.com/office/drawing/2014/main" xmlns="" id="{63D1DAD2-D477-814B-9BE9-BC87C40339FF}"/>
                </a:ext>
              </a:extLst>
            </p:cNvPr>
            <p:cNvSpPr/>
            <p:nvPr/>
          </p:nvSpPr>
          <p:spPr>
            <a:xfrm>
              <a:off x="8517146" y="2562091"/>
              <a:ext cx="2313420" cy="2953516"/>
            </a:xfrm>
            <a:custGeom>
              <a:avLst/>
              <a:gdLst>
                <a:gd name="connsiteX0" fmla="*/ 0 w 2313420"/>
                <a:gd name="connsiteY0" fmla="*/ 0 h 2953516"/>
                <a:gd name="connsiteX1" fmla="*/ 2313420 w 2313420"/>
                <a:gd name="connsiteY1" fmla="*/ 0 h 2953516"/>
                <a:gd name="connsiteX2" fmla="*/ 2313420 w 2313420"/>
                <a:gd name="connsiteY2" fmla="*/ 2953516 h 2953516"/>
                <a:gd name="connsiteX3" fmla="*/ 0 w 2313420"/>
                <a:gd name="connsiteY3" fmla="*/ 2953516 h 2953516"/>
                <a:gd name="connsiteX4" fmla="*/ 0 w 2313420"/>
                <a:gd name="connsiteY4" fmla="*/ 0 h 29535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3420" h="2953516">
                  <a:moveTo>
                    <a:pt x="0" y="0"/>
                  </a:moveTo>
                  <a:lnTo>
                    <a:pt x="2313420" y="0"/>
                  </a:lnTo>
                  <a:lnTo>
                    <a:pt x="2313420" y="2953516"/>
                  </a:lnTo>
                  <a:lnTo>
                    <a:pt x="0" y="2953516"/>
                  </a:lnTo>
                  <a:lnTo>
                    <a:pt x="0" y="0"/>
                  </a:lnTo>
                  <a:close/>
                </a:path>
              </a:pathLst>
            </a:custGeom>
            <a:solidFill>
              <a:srgbClr val="003E69"/>
            </a:solidFill>
            <a:ln w="19050">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27584" tIns="1181407" rIns="227584" bIns="818287" numCol="1" spcCol="1270" anchor="t" anchorCtr="0">
              <a:noAutofit/>
            </a:bodyPr>
            <a:lstStyle/>
            <a:p>
              <a:pPr algn="ctr" defTabSz="1421080">
                <a:lnSpc>
                  <a:spcPct val="90000"/>
                </a:lnSpc>
                <a:spcBef>
                  <a:spcPct val="0"/>
                </a:spcBef>
                <a:spcAft>
                  <a:spcPct val="35000"/>
                </a:spcAft>
              </a:pPr>
              <a:r>
                <a:rPr lang="en-US" sz="3200" dirty="0">
                  <a:solidFill>
                    <a:srgbClr val="E2E3E4"/>
                  </a:solidFill>
                </a:rPr>
                <a:t>Enter text</a:t>
              </a:r>
            </a:p>
          </p:txBody>
        </p:sp>
        <p:sp>
          <p:nvSpPr>
            <p:cNvPr id="13" name="Rectangle 12">
              <a:extLst>
                <a:ext uri="{FF2B5EF4-FFF2-40B4-BE49-F238E27FC236}">
                  <a16:creationId xmlns:a16="http://schemas.microsoft.com/office/drawing/2014/main" xmlns="" id="{8F11F014-D660-EC4C-AFEF-32BB4EE3BE95}"/>
                </a:ext>
              </a:extLst>
            </p:cNvPr>
            <p:cNvSpPr/>
            <p:nvPr/>
          </p:nvSpPr>
          <p:spPr>
            <a:xfrm>
              <a:off x="8909669" y="1922352"/>
              <a:ext cx="1499620" cy="1499620"/>
            </a:xfrm>
            <a:prstGeom prst="rect">
              <a:avLst/>
            </a:prstGeom>
            <a:solidFill>
              <a:schemeClr val="bg1"/>
            </a:solidFill>
            <a:ln w="19050">
              <a:solidFill>
                <a:srgbClr val="00AAE7"/>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4" name="Left-Right Arrow 13">
              <a:extLst>
                <a:ext uri="{FF2B5EF4-FFF2-40B4-BE49-F238E27FC236}">
                  <a16:creationId xmlns:a16="http://schemas.microsoft.com/office/drawing/2014/main" xmlns="" id="{AAA7ADA4-4E27-9740-AA01-09F4DCE8260F}"/>
                </a:ext>
              </a:extLst>
            </p:cNvPr>
            <p:cNvSpPr/>
            <p:nvPr/>
          </p:nvSpPr>
          <p:spPr>
            <a:xfrm>
              <a:off x="2831803" y="4672614"/>
              <a:ext cx="6729064" cy="694043"/>
            </a:xfrm>
            <a:prstGeom prst="leftRightArrow">
              <a:avLst/>
            </a:prstGeom>
            <a:solidFill>
              <a:srgbClr val="00AAE7"/>
            </a:solidFill>
            <a:ln cap="flat">
              <a:solidFill>
                <a:srgbClr val="E2E3E4"/>
              </a:solidFill>
            </a:ln>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sp>
        <p:nvSpPr>
          <p:cNvPr id="20" name="Rectangle 19">
            <a:extLst>
              <a:ext uri="{FF2B5EF4-FFF2-40B4-BE49-F238E27FC236}">
                <a16:creationId xmlns:a16="http://schemas.microsoft.com/office/drawing/2014/main" xmlns="" id="{4220F0F0-F3FC-DB46-AB40-0ADDC2DE4ED0}"/>
              </a:ext>
            </a:extLst>
          </p:cNvPr>
          <p:cNvSpPr/>
          <p:nvPr userDrawn="1"/>
        </p:nvSpPr>
        <p:spPr>
          <a:xfrm>
            <a:off x="3661535" y="892892"/>
            <a:ext cx="5157855" cy="523220"/>
          </a:xfrm>
          <a:prstGeom prst="rect">
            <a:avLst/>
          </a:prstGeom>
        </p:spPr>
        <p:txBody>
          <a:bodyPr wrap="square" lIns="91355" tIns="45678" rIns="91355" bIns="45678">
            <a:spAutoFit/>
          </a:bodyPr>
          <a:lstStyle/>
          <a:p>
            <a:pPr algn="ctr" defTabSz="913551"/>
            <a:r>
              <a:rPr lang="en-US" sz="2800" dirty="0">
                <a:solidFill>
                  <a:srgbClr val="4D4D4F"/>
                </a:solidFill>
              </a:rPr>
              <a:t>Smart Art Sample 1</a:t>
            </a:r>
          </a:p>
        </p:txBody>
      </p:sp>
    </p:spTree>
    <p:extLst>
      <p:ext uri="{BB962C8B-B14F-4D97-AF65-F5344CB8AC3E}">
        <p14:creationId xmlns:p14="http://schemas.microsoft.com/office/powerpoint/2010/main" val="400656666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Smart Art Sample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B7EA7EAD-7B15-DB48-97A9-E9EEFB4E9B2D}"/>
              </a:ext>
            </a:extLst>
          </p:cNvPr>
          <p:cNvSpPr/>
          <p:nvPr userDrawn="1"/>
        </p:nvSpPr>
        <p:spPr>
          <a:xfrm>
            <a:off x="3661535" y="892892"/>
            <a:ext cx="5157855" cy="523220"/>
          </a:xfrm>
          <a:prstGeom prst="rect">
            <a:avLst/>
          </a:prstGeom>
        </p:spPr>
        <p:txBody>
          <a:bodyPr wrap="square" lIns="91355" tIns="45678" rIns="91355" bIns="45678">
            <a:spAutoFit/>
          </a:bodyPr>
          <a:lstStyle/>
          <a:p>
            <a:pPr algn="ctr" defTabSz="913551"/>
            <a:r>
              <a:rPr lang="en-US" sz="2800" dirty="0">
                <a:solidFill>
                  <a:srgbClr val="4D4D4F"/>
                </a:solidFill>
              </a:rPr>
              <a:t>Smart Art Sample 2</a:t>
            </a:r>
          </a:p>
        </p:txBody>
      </p:sp>
      <p:grpSp>
        <p:nvGrpSpPr>
          <p:cNvPr id="6" name="Group 5">
            <a:extLst>
              <a:ext uri="{FF2B5EF4-FFF2-40B4-BE49-F238E27FC236}">
                <a16:creationId xmlns:a16="http://schemas.microsoft.com/office/drawing/2014/main" xmlns="" id="{F146141D-5215-4344-9DD6-0C21CC1DE8A7}"/>
              </a:ext>
            </a:extLst>
          </p:cNvPr>
          <p:cNvGrpSpPr/>
          <p:nvPr userDrawn="1"/>
        </p:nvGrpSpPr>
        <p:grpSpPr>
          <a:xfrm>
            <a:off x="1391440" y="1879840"/>
            <a:ext cx="9695788" cy="3639569"/>
            <a:chOff x="1359229" y="1879832"/>
            <a:chExt cx="9471337" cy="3639569"/>
          </a:xfrm>
        </p:grpSpPr>
        <p:sp>
          <p:nvSpPr>
            <p:cNvPr id="7" name="Freeform 6">
              <a:extLst>
                <a:ext uri="{FF2B5EF4-FFF2-40B4-BE49-F238E27FC236}">
                  <a16:creationId xmlns:a16="http://schemas.microsoft.com/office/drawing/2014/main" xmlns="" id="{E45D3750-E271-7949-8E92-2CCE453052A9}"/>
                </a:ext>
              </a:extLst>
            </p:cNvPr>
            <p:cNvSpPr/>
            <p:nvPr/>
          </p:nvSpPr>
          <p:spPr>
            <a:xfrm>
              <a:off x="1359229" y="2565885"/>
              <a:ext cx="2317940" cy="2953516"/>
            </a:xfrm>
            <a:custGeom>
              <a:avLst/>
              <a:gdLst>
                <a:gd name="connsiteX0" fmla="*/ 0 w 2317940"/>
                <a:gd name="connsiteY0" fmla="*/ 0 h 2953516"/>
                <a:gd name="connsiteX1" fmla="*/ 2317940 w 2317940"/>
                <a:gd name="connsiteY1" fmla="*/ 0 h 2953516"/>
                <a:gd name="connsiteX2" fmla="*/ 2317940 w 2317940"/>
                <a:gd name="connsiteY2" fmla="*/ 2953516 h 2953516"/>
                <a:gd name="connsiteX3" fmla="*/ 0 w 2317940"/>
                <a:gd name="connsiteY3" fmla="*/ 2953516 h 2953516"/>
                <a:gd name="connsiteX4" fmla="*/ 0 w 2317940"/>
                <a:gd name="connsiteY4" fmla="*/ 0 h 29535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7940" h="2953516">
                  <a:moveTo>
                    <a:pt x="0" y="0"/>
                  </a:moveTo>
                  <a:lnTo>
                    <a:pt x="2317940" y="0"/>
                  </a:lnTo>
                  <a:lnTo>
                    <a:pt x="2317940" y="2953516"/>
                  </a:lnTo>
                  <a:lnTo>
                    <a:pt x="0" y="2953516"/>
                  </a:lnTo>
                  <a:lnTo>
                    <a:pt x="0" y="0"/>
                  </a:lnTo>
                  <a:close/>
                </a:path>
              </a:pathLst>
            </a:custGeom>
            <a:solidFill>
              <a:srgbClr val="003E69"/>
            </a:solidFill>
            <a:ln w="19050">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27584" tIns="1181407" rIns="227584" bIns="818287" numCol="1" spcCol="1270" anchor="t" anchorCtr="0">
              <a:noAutofit/>
            </a:bodyPr>
            <a:lstStyle/>
            <a:p>
              <a:pPr algn="ctr" defTabSz="1421080">
                <a:lnSpc>
                  <a:spcPct val="90000"/>
                </a:lnSpc>
                <a:spcBef>
                  <a:spcPct val="0"/>
                </a:spcBef>
                <a:spcAft>
                  <a:spcPct val="35000"/>
                </a:spcAft>
              </a:pPr>
              <a:r>
                <a:rPr lang="en-US" sz="3200" dirty="0">
                  <a:solidFill>
                    <a:srgbClr val="E2E3E4"/>
                  </a:solidFill>
                </a:rPr>
                <a:t>Enter text</a:t>
              </a:r>
            </a:p>
          </p:txBody>
        </p:sp>
        <p:sp>
          <p:nvSpPr>
            <p:cNvPr id="8" name="Rectangle 7">
              <a:extLst>
                <a:ext uri="{FF2B5EF4-FFF2-40B4-BE49-F238E27FC236}">
                  <a16:creationId xmlns:a16="http://schemas.microsoft.com/office/drawing/2014/main" xmlns="" id="{A35C7291-F688-DF43-9791-9C7A137306F4}"/>
                </a:ext>
              </a:extLst>
            </p:cNvPr>
            <p:cNvSpPr/>
            <p:nvPr/>
          </p:nvSpPr>
          <p:spPr>
            <a:xfrm>
              <a:off x="1757637" y="1879832"/>
              <a:ext cx="1496774" cy="1499620"/>
            </a:xfrm>
            <a:prstGeom prst="rect">
              <a:avLst/>
            </a:prstGeom>
            <a:solidFill>
              <a:schemeClr val="bg1"/>
            </a:solidFill>
            <a:ln w="19050">
              <a:solidFill>
                <a:srgbClr val="E2E3E4"/>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pPr defTabSz="913551"/>
              <a:endParaRPr lang="en-US" dirty="0">
                <a:solidFill>
                  <a:srgbClr val="FFFFFF">
                    <a:hueOff val="0"/>
                    <a:satOff val="0"/>
                    <a:lumOff val="0"/>
                    <a:alphaOff val="0"/>
                  </a:srgbClr>
                </a:solidFill>
              </a:endParaRPr>
            </a:p>
          </p:txBody>
        </p:sp>
        <p:sp>
          <p:nvSpPr>
            <p:cNvPr id="9" name="Freeform 8">
              <a:extLst>
                <a:ext uri="{FF2B5EF4-FFF2-40B4-BE49-F238E27FC236}">
                  <a16:creationId xmlns:a16="http://schemas.microsoft.com/office/drawing/2014/main" xmlns="" id="{980370EE-C47A-8D41-B9F4-5D9FB5E96ABB}"/>
                </a:ext>
              </a:extLst>
            </p:cNvPr>
            <p:cNvSpPr/>
            <p:nvPr/>
          </p:nvSpPr>
          <p:spPr>
            <a:xfrm>
              <a:off x="3748910" y="2565885"/>
              <a:ext cx="2315738" cy="2953516"/>
            </a:xfrm>
            <a:custGeom>
              <a:avLst/>
              <a:gdLst>
                <a:gd name="connsiteX0" fmla="*/ 0 w 2315738"/>
                <a:gd name="connsiteY0" fmla="*/ 0 h 2953516"/>
                <a:gd name="connsiteX1" fmla="*/ 2315738 w 2315738"/>
                <a:gd name="connsiteY1" fmla="*/ 0 h 2953516"/>
                <a:gd name="connsiteX2" fmla="*/ 2315738 w 2315738"/>
                <a:gd name="connsiteY2" fmla="*/ 2953516 h 2953516"/>
                <a:gd name="connsiteX3" fmla="*/ 0 w 2315738"/>
                <a:gd name="connsiteY3" fmla="*/ 2953516 h 2953516"/>
                <a:gd name="connsiteX4" fmla="*/ 0 w 2315738"/>
                <a:gd name="connsiteY4" fmla="*/ 0 h 29535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5738" h="2953516">
                  <a:moveTo>
                    <a:pt x="0" y="0"/>
                  </a:moveTo>
                  <a:lnTo>
                    <a:pt x="2315738" y="0"/>
                  </a:lnTo>
                  <a:lnTo>
                    <a:pt x="2315738" y="2953516"/>
                  </a:lnTo>
                  <a:lnTo>
                    <a:pt x="0" y="2953516"/>
                  </a:lnTo>
                  <a:lnTo>
                    <a:pt x="0" y="0"/>
                  </a:lnTo>
                  <a:close/>
                </a:path>
              </a:pathLst>
            </a:custGeom>
            <a:solidFill>
              <a:srgbClr val="9D9FA2"/>
            </a:solidFill>
            <a:ln w="1905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248920" tIns="1181407" rIns="248920" bIns="839623" numCol="1" spcCol="1270" anchor="t" anchorCtr="0">
              <a:noAutofit/>
            </a:bodyPr>
            <a:lstStyle/>
            <a:p>
              <a:pPr algn="ctr" defTabSz="1554308">
                <a:lnSpc>
                  <a:spcPct val="90000"/>
                </a:lnSpc>
                <a:spcBef>
                  <a:spcPct val="0"/>
                </a:spcBef>
                <a:spcAft>
                  <a:spcPct val="35000"/>
                </a:spcAft>
              </a:pPr>
              <a:r>
                <a:rPr lang="en-US" sz="3200" dirty="0">
                  <a:solidFill>
                    <a:srgbClr val="E2E3E4"/>
                  </a:solidFill>
                </a:rPr>
                <a:t>Enter text</a:t>
              </a:r>
            </a:p>
          </p:txBody>
        </p:sp>
        <p:sp>
          <p:nvSpPr>
            <p:cNvPr id="10" name="Rectangle 9">
              <a:extLst>
                <a:ext uri="{FF2B5EF4-FFF2-40B4-BE49-F238E27FC236}">
                  <a16:creationId xmlns:a16="http://schemas.microsoft.com/office/drawing/2014/main" xmlns="" id="{A33C2FA0-2BB6-DA48-B585-722968678B18}"/>
                </a:ext>
              </a:extLst>
            </p:cNvPr>
            <p:cNvSpPr/>
            <p:nvPr/>
          </p:nvSpPr>
          <p:spPr>
            <a:xfrm>
              <a:off x="4142592" y="1922352"/>
              <a:ext cx="1499620" cy="1499620"/>
            </a:xfrm>
            <a:prstGeom prst="rect">
              <a:avLst/>
            </a:prstGeom>
            <a:solidFill>
              <a:schemeClr val="bg1"/>
            </a:solidFill>
            <a:ln w="19050">
              <a:solidFill>
                <a:srgbClr val="E2E3E4"/>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1" name="Freeform 10">
              <a:extLst>
                <a:ext uri="{FF2B5EF4-FFF2-40B4-BE49-F238E27FC236}">
                  <a16:creationId xmlns:a16="http://schemas.microsoft.com/office/drawing/2014/main" xmlns="" id="{3E78A1B1-AB09-7348-894B-29E58C954259}"/>
                </a:ext>
              </a:extLst>
            </p:cNvPr>
            <p:cNvSpPr/>
            <p:nvPr/>
          </p:nvSpPr>
          <p:spPr>
            <a:xfrm>
              <a:off x="6134187" y="2562091"/>
              <a:ext cx="2313420" cy="2953516"/>
            </a:xfrm>
            <a:custGeom>
              <a:avLst/>
              <a:gdLst>
                <a:gd name="connsiteX0" fmla="*/ 0 w 2313420"/>
                <a:gd name="connsiteY0" fmla="*/ 0 h 2953516"/>
                <a:gd name="connsiteX1" fmla="*/ 2313420 w 2313420"/>
                <a:gd name="connsiteY1" fmla="*/ 0 h 2953516"/>
                <a:gd name="connsiteX2" fmla="*/ 2313420 w 2313420"/>
                <a:gd name="connsiteY2" fmla="*/ 2953516 h 2953516"/>
                <a:gd name="connsiteX3" fmla="*/ 0 w 2313420"/>
                <a:gd name="connsiteY3" fmla="*/ 2953516 h 2953516"/>
                <a:gd name="connsiteX4" fmla="*/ 0 w 2313420"/>
                <a:gd name="connsiteY4" fmla="*/ 0 h 29535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3420" h="2953516">
                  <a:moveTo>
                    <a:pt x="0" y="0"/>
                  </a:moveTo>
                  <a:lnTo>
                    <a:pt x="2313420" y="0"/>
                  </a:lnTo>
                  <a:lnTo>
                    <a:pt x="2313420" y="2953516"/>
                  </a:lnTo>
                  <a:lnTo>
                    <a:pt x="0" y="2953516"/>
                  </a:lnTo>
                  <a:lnTo>
                    <a:pt x="0" y="0"/>
                  </a:lnTo>
                  <a:close/>
                </a:path>
              </a:pathLst>
            </a:custGeom>
            <a:solidFill>
              <a:srgbClr val="FFD571"/>
            </a:solidFill>
            <a:ln w="1905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248920" tIns="1181407" rIns="248920" bIns="839623" numCol="1" spcCol="1270" anchor="t" anchorCtr="0">
              <a:noAutofit/>
            </a:bodyPr>
            <a:lstStyle/>
            <a:p>
              <a:pPr algn="ctr" defTabSz="1554308">
                <a:lnSpc>
                  <a:spcPct val="90000"/>
                </a:lnSpc>
                <a:spcBef>
                  <a:spcPct val="0"/>
                </a:spcBef>
                <a:spcAft>
                  <a:spcPct val="35000"/>
                </a:spcAft>
              </a:pPr>
              <a:r>
                <a:rPr lang="en-US" sz="3200" dirty="0">
                  <a:solidFill>
                    <a:srgbClr val="003E69"/>
                  </a:solidFill>
                </a:rPr>
                <a:t>Enter text</a:t>
              </a:r>
            </a:p>
          </p:txBody>
        </p:sp>
        <p:sp>
          <p:nvSpPr>
            <p:cNvPr id="12" name="Rectangle 11">
              <a:extLst>
                <a:ext uri="{FF2B5EF4-FFF2-40B4-BE49-F238E27FC236}">
                  <a16:creationId xmlns:a16="http://schemas.microsoft.com/office/drawing/2014/main" xmlns="" id="{AE81F6A1-6801-FC4F-BBAD-60BAFBB978CA}"/>
                </a:ext>
              </a:extLst>
            </p:cNvPr>
            <p:cNvSpPr/>
            <p:nvPr/>
          </p:nvSpPr>
          <p:spPr>
            <a:xfrm>
              <a:off x="6526710" y="1922352"/>
              <a:ext cx="1499620" cy="1499620"/>
            </a:xfrm>
            <a:prstGeom prst="rect">
              <a:avLst/>
            </a:prstGeom>
            <a:solidFill>
              <a:schemeClr val="bg1"/>
            </a:solidFill>
            <a:ln w="19050">
              <a:solidFill>
                <a:srgbClr val="E2E3E4"/>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3" name="Freeform 12">
              <a:extLst>
                <a:ext uri="{FF2B5EF4-FFF2-40B4-BE49-F238E27FC236}">
                  <a16:creationId xmlns:a16="http://schemas.microsoft.com/office/drawing/2014/main" xmlns="" id="{7E8C540B-57A4-EB48-A3EF-5FFD8E0ED26C}"/>
                </a:ext>
              </a:extLst>
            </p:cNvPr>
            <p:cNvSpPr/>
            <p:nvPr/>
          </p:nvSpPr>
          <p:spPr>
            <a:xfrm>
              <a:off x="8517146" y="2562091"/>
              <a:ext cx="2313420" cy="2953516"/>
            </a:xfrm>
            <a:custGeom>
              <a:avLst/>
              <a:gdLst>
                <a:gd name="connsiteX0" fmla="*/ 0 w 2313420"/>
                <a:gd name="connsiteY0" fmla="*/ 0 h 2953516"/>
                <a:gd name="connsiteX1" fmla="*/ 2313420 w 2313420"/>
                <a:gd name="connsiteY1" fmla="*/ 0 h 2953516"/>
                <a:gd name="connsiteX2" fmla="*/ 2313420 w 2313420"/>
                <a:gd name="connsiteY2" fmla="*/ 2953516 h 2953516"/>
                <a:gd name="connsiteX3" fmla="*/ 0 w 2313420"/>
                <a:gd name="connsiteY3" fmla="*/ 2953516 h 2953516"/>
                <a:gd name="connsiteX4" fmla="*/ 0 w 2313420"/>
                <a:gd name="connsiteY4" fmla="*/ 0 h 29535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3420" h="2953516">
                  <a:moveTo>
                    <a:pt x="0" y="0"/>
                  </a:moveTo>
                  <a:lnTo>
                    <a:pt x="2313420" y="0"/>
                  </a:lnTo>
                  <a:lnTo>
                    <a:pt x="2313420" y="2953516"/>
                  </a:lnTo>
                  <a:lnTo>
                    <a:pt x="0" y="2953516"/>
                  </a:lnTo>
                  <a:lnTo>
                    <a:pt x="0" y="0"/>
                  </a:lnTo>
                  <a:close/>
                </a:path>
              </a:pathLst>
            </a:custGeom>
            <a:solidFill>
              <a:srgbClr val="00AAE7"/>
            </a:solidFill>
            <a:ln w="19050">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27584" tIns="1181407" rIns="227584" bIns="818287" numCol="1" spcCol="1270" anchor="t" anchorCtr="0">
              <a:noAutofit/>
            </a:bodyPr>
            <a:lstStyle/>
            <a:p>
              <a:pPr algn="ctr" defTabSz="1421080">
                <a:lnSpc>
                  <a:spcPct val="90000"/>
                </a:lnSpc>
                <a:spcBef>
                  <a:spcPct val="0"/>
                </a:spcBef>
                <a:spcAft>
                  <a:spcPct val="35000"/>
                </a:spcAft>
              </a:pPr>
              <a:r>
                <a:rPr lang="en-US" sz="3200" dirty="0">
                  <a:solidFill>
                    <a:srgbClr val="E2E3E4"/>
                  </a:solidFill>
                </a:rPr>
                <a:t>Enter text</a:t>
              </a:r>
            </a:p>
          </p:txBody>
        </p:sp>
        <p:sp>
          <p:nvSpPr>
            <p:cNvPr id="14" name="Rectangle 13">
              <a:extLst>
                <a:ext uri="{FF2B5EF4-FFF2-40B4-BE49-F238E27FC236}">
                  <a16:creationId xmlns:a16="http://schemas.microsoft.com/office/drawing/2014/main" xmlns="" id="{FCE26A07-D373-BE4C-BF94-2226DEE80E81}"/>
                </a:ext>
              </a:extLst>
            </p:cNvPr>
            <p:cNvSpPr/>
            <p:nvPr/>
          </p:nvSpPr>
          <p:spPr>
            <a:xfrm>
              <a:off x="8909669" y="1922352"/>
              <a:ext cx="1499620" cy="1499620"/>
            </a:xfrm>
            <a:prstGeom prst="rect">
              <a:avLst/>
            </a:prstGeom>
            <a:solidFill>
              <a:schemeClr val="bg1"/>
            </a:solidFill>
            <a:ln w="19050">
              <a:solidFill>
                <a:srgbClr val="E2E3E4"/>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5" name="Left-Right Arrow 14">
              <a:extLst>
                <a:ext uri="{FF2B5EF4-FFF2-40B4-BE49-F238E27FC236}">
                  <a16:creationId xmlns:a16="http://schemas.microsoft.com/office/drawing/2014/main" xmlns="" id="{A572820B-27BD-2143-852D-E51A976CC5E7}"/>
                </a:ext>
              </a:extLst>
            </p:cNvPr>
            <p:cNvSpPr/>
            <p:nvPr/>
          </p:nvSpPr>
          <p:spPr>
            <a:xfrm>
              <a:off x="2831803" y="4672614"/>
              <a:ext cx="6729064" cy="694043"/>
            </a:xfrm>
            <a:prstGeom prst="leftRightArrow">
              <a:avLst/>
            </a:prstGeom>
            <a:solidFill>
              <a:srgbClr val="4D4D4F"/>
            </a:solidFill>
            <a:ln cap="flat">
              <a:solidFill>
                <a:srgbClr val="E2E3E4"/>
              </a:solidFill>
            </a:ln>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spTree>
    <p:extLst>
      <p:ext uri="{BB962C8B-B14F-4D97-AF65-F5344CB8AC3E}">
        <p14:creationId xmlns:p14="http://schemas.microsoft.com/office/powerpoint/2010/main" val="156205178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Smart Art Sample 3-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77D14CBD-0723-474A-9569-C860E49FAE77}"/>
              </a:ext>
            </a:extLst>
          </p:cNvPr>
          <p:cNvSpPr/>
          <p:nvPr userDrawn="1"/>
        </p:nvSpPr>
        <p:spPr>
          <a:xfrm>
            <a:off x="3661535" y="327504"/>
            <a:ext cx="5157855" cy="523220"/>
          </a:xfrm>
          <a:prstGeom prst="rect">
            <a:avLst/>
          </a:prstGeom>
        </p:spPr>
        <p:txBody>
          <a:bodyPr wrap="square" lIns="91355" tIns="45678" rIns="91355" bIns="45678">
            <a:spAutoFit/>
          </a:bodyPr>
          <a:lstStyle/>
          <a:p>
            <a:pPr algn="ctr" defTabSz="913551"/>
            <a:r>
              <a:rPr lang="en-US" sz="2800" dirty="0">
                <a:solidFill>
                  <a:srgbClr val="4D4D4F"/>
                </a:solidFill>
              </a:rPr>
              <a:t>Smart Art Sample 3</a:t>
            </a:r>
          </a:p>
        </p:txBody>
      </p:sp>
      <p:grpSp>
        <p:nvGrpSpPr>
          <p:cNvPr id="8" name="Group 7">
            <a:extLst>
              <a:ext uri="{FF2B5EF4-FFF2-40B4-BE49-F238E27FC236}">
                <a16:creationId xmlns:a16="http://schemas.microsoft.com/office/drawing/2014/main" xmlns="" id="{3419F5F9-3A61-394B-904B-64512CD0D20E}"/>
              </a:ext>
            </a:extLst>
          </p:cNvPr>
          <p:cNvGrpSpPr/>
          <p:nvPr userDrawn="1"/>
        </p:nvGrpSpPr>
        <p:grpSpPr>
          <a:xfrm>
            <a:off x="1254278" y="993488"/>
            <a:ext cx="9972383" cy="2040657"/>
            <a:chOff x="1225235" y="2309669"/>
            <a:chExt cx="9741529" cy="2761307"/>
          </a:xfrm>
        </p:grpSpPr>
        <p:sp>
          <p:nvSpPr>
            <p:cNvPr id="9" name="Rectangle 8">
              <a:extLst>
                <a:ext uri="{FF2B5EF4-FFF2-40B4-BE49-F238E27FC236}">
                  <a16:creationId xmlns:a16="http://schemas.microsoft.com/office/drawing/2014/main" xmlns="" id="{20ECEA06-7591-894A-80D8-50EDD1DD8127}"/>
                </a:ext>
              </a:extLst>
            </p:cNvPr>
            <p:cNvSpPr/>
            <p:nvPr/>
          </p:nvSpPr>
          <p:spPr>
            <a:xfrm>
              <a:off x="1225235" y="2309669"/>
              <a:ext cx="9741529" cy="2761307"/>
            </a:xfrm>
            <a:prstGeom prst="rect">
              <a:avLst/>
            </a:prstGeom>
            <a:noFill/>
          </p:spPr>
        </p:sp>
        <p:sp>
          <p:nvSpPr>
            <p:cNvPr id="10" name="Freeform 9">
              <a:extLst>
                <a:ext uri="{FF2B5EF4-FFF2-40B4-BE49-F238E27FC236}">
                  <a16:creationId xmlns:a16="http://schemas.microsoft.com/office/drawing/2014/main" xmlns="" id="{07D7CD23-595A-5D4D-B7AA-CDD060D023D4}"/>
                </a:ext>
              </a:extLst>
            </p:cNvPr>
            <p:cNvSpPr/>
            <p:nvPr/>
          </p:nvSpPr>
          <p:spPr>
            <a:xfrm>
              <a:off x="1229515" y="2364439"/>
              <a:ext cx="1871724" cy="2651765"/>
            </a:xfrm>
            <a:custGeom>
              <a:avLst/>
              <a:gdLst>
                <a:gd name="connsiteX0" fmla="*/ 0 w 1871724"/>
                <a:gd name="connsiteY0" fmla="*/ 0 h 2651765"/>
                <a:gd name="connsiteX1" fmla="*/ 1871724 w 1871724"/>
                <a:gd name="connsiteY1" fmla="*/ 0 h 2651765"/>
                <a:gd name="connsiteX2" fmla="*/ 1871724 w 1871724"/>
                <a:gd name="connsiteY2" fmla="*/ 2651765 h 2651765"/>
                <a:gd name="connsiteX3" fmla="*/ 0 w 1871724"/>
                <a:gd name="connsiteY3" fmla="*/ 2651765 h 2651765"/>
                <a:gd name="connsiteX4" fmla="*/ 0 w 1871724"/>
                <a:gd name="connsiteY4" fmla="*/ 0 h 2651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1724" h="2651765">
                  <a:moveTo>
                    <a:pt x="0" y="0"/>
                  </a:moveTo>
                  <a:lnTo>
                    <a:pt x="1871724" y="0"/>
                  </a:lnTo>
                  <a:lnTo>
                    <a:pt x="1871724" y="2651765"/>
                  </a:lnTo>
                  <a:lnTo>
                    <a:pt x="0" y="2651765"/>
                  </a:lnTo>
                  <a:lnTo>
                    <a:pt x="0" y="0"/>
                  </a:lnTo>
                  <a:close/>
                </a:path>
              </a:pathLst>
            </a:custGeom>
            <a:solidFill>
              <a:srgbClr val="003E69"/>
            </a:solidFill>
            <a:ln w="19050">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182880" rIns="0" bIns="0" numCol="1" spcCol="1270" anchor="t" anchorCtr="0">
              <a:noAutofit/>
            </a:bodyPr>
            <a:lstStyle/>
            <a:p>
              <a:pPr algn="ctr" defTabSz="1065811">
                <a:lnSpc>
                  <a:spcPct val="90000"/>
                </a:lnSpc>
                <a:spcBef>
                  <a:spcPct val="0"/>
                </a:spcBef>
                <a:spcAft>
                  <a:spcPct val="35000"/>
                </a:spcAft>
              </a:pPr>
              <a:r>
                <a:rPr lang="en-US" sz="2400" dirty="0">
                  <a:solidFill>
                    <a:srgbClr val="E2E3E4"/>
                  </a:solidFill>
                </a:rPr>
                <a:t>Enter text</a:t>
              </a:r>
            </a:p>
          </p:txBody>
        </p:sp>
        <p:sp>
          <p:nvSpPr>
            <p:cNvPr id="11" name="Freeform 10">
              <a:extLst>
                <a:ext uri="{FF2B5EF4-FFF2-40B4-BE49-F238E27FC236}">
                  <a16:creationId xmlns:a16="http://schemas.microsoft.com/office/drawing/2014/main" xmlns="" id="{CFD06E62-E9B7-F047-9884-6A35C973FD9D}"/>
                </a:ext>
              </a:extLst>
            </p:cNvPr>
            <p:cNvSpPr/>
            <p:nvPr/>
          </p:nvSpPr>
          <p:spPr>
            <a:xfrm>
              <a:off x="3265952" y="3458228"/>
              <a:ext cx="396805" cy="464187"/>
            </a:xfrm>
            <a:custGeom>
              <a:avLst/>
              <a:gdLst>
                <a:gd name="connsiteX0" fmla="*/ 0 w 396805"/>
                <a:gd name="connsiteY0" fmla="*/ 92837 h 464187"/>
                <a:gd name="connsiteX1" fmla="*/ 198403 w 396805"/>
                <a:gd name="connsiteY1" fmla="*/ 92837 h 464187"/>
                <a:gd name="connsiteX2" fmla="*/ 198403 w 396805"/>
                <a:gd name="connsiteY2" fmla="*/ 0 h 464187"/>
                <a:gd name="connsiteX3" fmla="*/ 396805 w 396805"/>
                <a:gd name="connsiteY3" fmla="*/ 232094 h 464187"/>
                <a:gd name="connsiteX4" fmla="*/ 198403 w 396805"/>
                <a:gd name="connsiteY4" fmla="*/ 464187 h 464187"/>
                <a:gd name="connsiteX5" fmla="*/ 198403 w 396805"/>
                <a:gd name="connsiteY5" fmla="*/ 371350 h 464187"/>
                <a:gd name="connsiteX6" fmla="*/ 0 w 396805"/>
                <a:gd name="connsiteY6" fmla="*/ 371350 h 464187"/>
                <a:gd name="connsiteX7" fmla="*/ 0 w 396805"/>
                <a:gd name="connsiteY7" fmla="*/ 92837 h 464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6805" h="464187">
                  <a:moveTo>
                    <a:pt x="0" y="92837"/>
                  </a:moveTo>
                  <a:lnTo>
                    <a:pt x="198403" y="92837"/>
                  </a:lnTo>
                  <a:lnTo>
                    <a:pt x="198403" y="0"/>
                  </a:lnTo>
                  <a:lnTo>
                    <a:pt x="396805" y="232094"/>
                  </a:lnTo>
                  <a:lnTo>
                    <a:pt x="198403" y="464187"/>
                  </a:lnTo>
                  <a:lnTo>
                    <a:pt x="198403" y="371350"/>
                  </a:lnTo>
                  <a:lnTo>
                    <a:pt x="0" y="371350"/>
                  </a:lnTo>
                  <a:lnTo>
                    <a:pt x="0" y="92837"/>
                  </a:lnTo>
                  <a:close/>
                </a:path>
              </a:pathLst>
            </a:custGeom>
            <a:solidFill>
              <a:srgbClr val="00AAE7"/>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0" tIns="92837" rIns="119041" bIns="92837" numCol="1" spcCol="1270" anchor="ctr" anchorCtr="0">
              <a:noAutofit/>
            </a:bodyPr>
            <a:lstStyle/>
            <a:p>
              <a:pPr algn="ctr" defTabSz="843766">
                <a:lnSpc>
                  <a:spcPct val="90000"/>
                </a:lnSpc>
                <a:spcBef>
                  <a:spcPct val="0"/>
                </a:spcBef>
                <a:spcAft>
                  <a:spcPct val="35000"/>
                </a:spcAft>
              </a:pPr>
              <a:endParaRPr lang="en-US" sz="1900">
                <a:solidFill>
                  <a:srgbClr val="FFFFFF"/>
                </a:solidFill>
              </a:endParaRPr>
            </a:p>
          </p:txBody>
        </p:sp>
        <p:sp>
          <p:nvSpPr>
            <p:cNvPr id="12" name="Freeform 11">
              <a:extLst>
                <a:ext uri="{FF2B5EF4-FFF2-40B4-BE49-F238E27FC236}">
                  <a16:creationId xmlns:a16="http://schemas.microsoft.com/office/drawing/2014/main" xmlns="" id="{B0A5C47F-66A2-6A4D-8C04-BA2C1FB297E1}"/>
                </a:ext>
              </a:extLst>
            </p:cNvPr>
            <p:cNvSpPr/>
            <p:nvPr/>
          </p:nvSpPr>
          <p:spPr>
            <a:xfrm>
              <a:off x="3849930" y="2364439"/>
              <a:ext cx="1871724" cy="2651765"/>
            </a:xfrm>
            <a:custGeom>
              <a:avLst/>
              <a:gdLst>
                <a:gd name="connsiteX0" fmla="*/ 0 w 1871724"/>
                <a:gd name="connsiteY0" fmla="*/ 0 h 2651765"/>
                <a:gd name="connsiteX1" fmla="*/ 1871724 w 1871724"/>
                <a:gd name="connsiteY1" fmla="*/ 0 h 2651765"/>
                <a:gd name="connsiteX2" fmla="*/ 1871724 w 1871724"/>
                <a:gd name="connsiteY2" fmla="*/ 2651765 h 2651765"/>
                <a:gd name="connsiteX3" fmla="*/ 0 w 1871724"/>
                <a:gd name="connsiteY3" fmla="*/ 2651765 h 2651765"/>
                <a:gd name="connsiteX4" fmla="*/ 0 w 1871724"/>
                <a:gd name="connsiteY4" fmla="*/ 0 h 2651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1724" h="2651765">
                  <a:moveTo>
                    <a:pt x="0" y="0"/>
                  </a:moveTo>
                  <a:lnTo>
                    <a:pt x="1871724" y="0"/>
                  </a:lnTo>
                  <a:lnTo>
                    <a:pt x="1871724" y="2651765"/>
                  </a:lnTo>
                  <a:lnTo>
                    <a:pt x="0" y="2651765"/>
                  </a:lnTo>
                  <a:lnTo>
                    <a:pt x="0" y="0"/>
                  </a:lnTo>
                  <a:close/>
                </a:path>
              </a:pathLst>
            </a:custGeom>
            <a:solidFill>
              <a:srgbClr val="003E69"/>
            </a:solidFill>
            <a:ln w="1905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0" tIns="182880" rIns="0" bIns="0" numCol="1" spcCol="1270" anchor="t" anchorCtr="0">
              <a:noAutofit/>
            </a:bodyPr>
            <a:lstStyle/>
            <a:p>
              <a:pPr algn="ctr" defTabSz="1065811">
                <a:lnSpc>
                  <a:spcPct val="90000"/>
                </a:lnSpc>
                <a:spcBef>
                  <a:spcPct val="0"/>
                </a:spcBef>
                <a:spcAft>
                  <a:spcPct val="35000"/>
                </a:spcAft>
              </a:pPr>
              <a:r>
                <a:rPr lang="en-US" sz="2400" dirty="0">
                  <a:solidFill>
                    <a:srgbClr val="E2E3E4"/>
                  </a:solidFill>
                </a:rPr>
                <a:t>Enter text</a:t>
              </a:r>
            </a:p>
          </p:txBody>
        </p:sp>
        <p:sp>
          <p:nvSpPr>
            <p:cNvPr id="13" name="Freeform 12">
              <a:extLst>
                <a:ext uri="{FF2B5EF4-FFF2-40B4-BE49-F238E27FC236}">
                  <a16:creationId xmlns:a16="http://schemas.microsoft.com/office/drawing/2014/main" xmlns="" id="{7D884052-B252-F94F-80D2-93D381E36C27}"/>
                </a:ext>
              </a:extLst>
            </p:cNvPr>
            <p:cNvSpPr/>
            <p:nvPr/>
          </p:nvSpPr>
          <p:spPr>
            <a:xfrm>
              <a:off x="5886366" y="3458228"/>
              <a:ext cx="396805" cy="464187"/>
            </a:xfrm>
            <a:custGeom>
              <a:avLst/>
              <a:gdLst>
                <a:gd name="connsiteX0" fmla="*/ 0 w 396805"/>
                <a:gd name="connsiteY0" fmla="*/ 92837 h 464187"/>
                <a:gd name="connsiteX1" fmla="*/ 198403 w 396805"/>
                <a:gd name="connsiteY1" fmla="*/ 92837 h 464187"/>
                <a:gd name="connsiteX2" fmla="*/ 198403 w 396805"/>
                <a:gd name="connsiteY2" fmla="*/ 0 h 464187"/>
                <a:gd name="connsiteX3" fmla="*/ 396805 w 396805"/>
                <a:gd name="connsiteY3" fmla="*/ 232094 h 464187"/>
                <a:gd name="connsiteX4" fmla="*/ 198403 w 396805"/>
                <a:gd name="connsiteY4" fmla="*/ 464187 h 464187"/>
                <a:gd name="connsiteX5" fmla="*/ 198403 w 396805"/>
                <a:gd name="connsiteY5" fmla="*/ 371350 h 464187"/>
                <a:gd name="connsiteX6" fmla="*/ 0 w 396805"/>
                <a:gd name="connsiteY6" fmla="*/ 371350 h 464187"/>
                <a:gd name="connsiteX7" fmla="*/ 0 w 396805"/>
                <a:gd name="connsiteY7" fmla="*/ 92837 h 464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6805" h="464187">
                  <a:moveTo>
                    <a:pt x="0" y="92837"/>
                  </a:moveTo>
                  <a:lnTo>
                    <a:pt x="198403" y="92837"/>
                  </a:lnTo>
                  <a:lnTo>
                    <a:pt x="198403" y="0"/>
                  </a:lnTo>
                  <a:lnTo>
                    <a:pt x="396805" y="232094"/>
                  </a:lnTo>
                  <a:lnTo>
                    <a:pt x="198403" y="464187"/>
                  </a:lnTo>
                  <a:lnTo>
                    <a:pt x="198403" y="371350"/>
                  </a:lnTo>
                  <a:lnTo>
                    <a:pt x="0" y="371350"/>
                  </a:lnTo>
                  <a:lnTo>
                    <a:pt x="0" y="92837"/>
                  </a:lnTo>
                  <a:close/>
                </a:path>
              </a:pathLst>
            </a:custGeom>
            <a:solidFill>
              <a:srgbClr val="00AAE7"/>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0" tIns="92837" rIns="119041" bIns="92837" numCol="1" spcCol="1270" anchor="ctr" anchorCtr="0">
              <a:noAutofit/>
            </a:bodyPr>
            <a:lstStyle/>
            <a:p>
              <a:pPr algn="ctr" defTabSz="843766">
                <a:lnSpc>
                  <a:spcPct val="90000"/>
                </a:lnSpc>
                <a:spcBef>
                  <a:spcPct val="0"/>
                </a:spcBef>
                <a:spcAft>
                  <a:spcPct val="35000"/>
                </a:spcAft>
              </a:pPr>
              <a:endParaRPr lang="en-US" sz="1900">
                <a:solidFill>
                  <a:srgbClr val="FFFFFF"/>
                </a:solidFill>
              </a:endParaRPr>
            </a:p>
          </p:txBody>
        </p:sp>
        <p:sp>
          <p:nvSpPr>
            <p:cNvPr id="14" name="Freeform 13">
              <a:extLst>
                <a:ext uri="{FF2B5EF4-FFF2-40B4-BE49-F238E27FC236}">
                  <a16:creationId xmlns:a16="http://schemas.microsoft.com/office/drawing/2014/main" xmlns="" id="{ED6A57E8-323A-B940-999F-F7ADB6C00D1E}"/>
                </a:ext>
              </a:extLst>
            </p:cNvPr>
            <p:cNvSpPr/>
            <p:nvPr/>
          </p:nvSpPr>
          <p:spPr>
            <a:xfrm>
              <a:off x="6470344" y="2364439"/>
              <a:ext cx="1871724" cy="2651765"/>
            </a:xfrm>
            <a:custGeom>
              <a:avLst/>
              <a:gdLst>
                <a:gd name="connsiteX0" fmla="*/ 0 w 1871724"/>
                <a:gd name="connsiteY0" fmla="*/ 0 h 2651765"/>
                <a:gd name="connsiteX1" fmla="*/ 1871724 w 1871724"/>
                <a:gd name="connsiteY1" fmla="*/ 0 h 2651765"/>
                <a:gd name="connsiteX2" fmla="*/ 1871724 w 1871724"/>
                <a:gd name="connsiteY2" fmla="*/ 2651765 h 2651765"/>
                <a:gd name="connsiteX3" fmla="*/ 0 w 1871724"/>
                <a:gd name="connsiteY3" fmla="*/ 2651765 h 2651765"/>
                <a:gd name="connsiteX4" fmla="*/ 0 w 1871724"/>
                <a:gd name="connsiteY4" fmla="*/ 0 h 2651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1724" h="2651765">
                  <a:moveTo>
                    <a:pt x="0" y="0"/>
                  </a:moveTo>
                  <a:lnTo>
                    <a:pt x="1871724" y="0"/>
                  </a:lnTo>
                  <a:lnTo>
                    <a:pt x="1871724" y="2651765"/>
                  </a:lnTo>
                  <a:lnTo>
                    <a:pt x="0" y="2651765"/>
                  </a:lnTo>
                  <a:lnTo>
                    <a:pt x="0" y="0"/>
                  </a:lnTo>
                  <a:close/>
                </a:path>
              </a:pathLst>
            </a:custGeom>
            <a:solidFill>
              <a:srgbClr val="003E69"/>
            </a:solidFill>
            <a:ln w="1905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0" tIns="182880" rIns="0" bIns="0" numCol="1" spcCol="1270" anchor="t" anchorCtr="0">
              <a:noAutofit/>
            </a:bodyPr>
            <a:lstStyle/>
            <a:p>
              <a:pPr algn="ctr" defTabSz="1065811">
                <a:lnSpc>
                  <a:spcPct val="90000"/>
                </a:lnSpc>
                <a:spcBef>
                  <a:spcPct val="0"/>
                </a:spcBef>
                <a:spcAft>
                  <a:spcPct val="35000"/>
                </a:spcAft>
              </a:pPr>
              <a:r>
                <a:rPr lang="en-US" sz="2400" dirty="0">
                  <a:solidFill>
                    <a:srgbClr val="E2E3E4"/>
                  </a:solidFill>
                </a:rPr>
                <a:t>Enter text</a:t>
              </a:r>
            </a:p>
          </p:txBody>
        </p:sp>
        <p:sp>
          <p:nvSpPr>
            <p:cNvPr id="15" name="Freeform 14">
              <a:extLst>
                <a:ext uri="{FF2B5EF4-FFF2-40B4-BE49-F238E27FC236}">
                  <a16:creationId xmlns:a16="http://schemas.microsoft.com/office/drawing/2014/main" xmlns="" id="{E178AFAB-49B9-1E42-92D8-182FF4B2BA47}"/>
                </a:ext>
              </a:extLst>
            </p:cNvPr>
            <p:cNvSpPr/>
            <p:nvPr/>
          </p:nvSpPr>
          <p:spPr>
            <a:xfrm>
              <a:off x="8506780" y="3458228"/>
              <a:ext cx="396805" cy="464187"/>
            </a:xfrm>
            <a:custGeom>
              <a:avLst/>
              <a:gdLst>
                <a:gd name="connsiteX0" fmla="*/ 0 w 396805"/>
                <a:gd name="connsiteY0" fmla="*/ 92837 h 464187"/>
                <a:gd name="connsiteX1" fmla="*/ 198403 w 396805"/>
                <a:gd name="connsiteY1" fmla="*/ 92837 h 464187"/>
                <a:gd name="connsiteX2" fmla="*/ 198403 w 396805"/>
                <a:gd name="connsiteY2" fmla="*/ 0 h 464187"/>
                <a:gd name="connsiteX3" fmla="*/ 396805 w 396805"/>
                <a:gd name="connsiteY3" fmla="*/ 232094 h 464187"/>
                <a:gd name="connsiteX4" fmla="*/ 198403 w 396805"/>
                <a:gd name="connsiteY4" fmla="*/ 464187 h 464187"/>
                <a:gd name="connsiteX5" fmla="*/ 198403 w 396805"/>
                <a:gd name="connsiteY5" fmla="*/ 371350 h 464187"/>
                <a:gd name="connsiteX6" fmla="*/ 0 w 396805"/>
                <a:gd name="connsiteY6" fmla="*/ 371350 h 464187"/>
                <a:gd name="connsiteX7" fmla="*/ 0 w 396805"/>
                <a:gd name="connsiteY7" fmla="*/ 92837 h 464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6805" h="464187">
                  <a:moveTo>
                    <a:pt x="0" y="92837"/>
                  </a:moveTo>
                  <a:lnTo>
                    <a:pt x="198403" y="92837"/>
                  </a:lnTo>
                  <a:lnTo>
                    <a:pt x="198403" y="0"/>
                  </a:lnTo>
                  <a:lnTo>
                    <a:pt x="396805" y="232094"/>
                  </a:lnTo>
                  <a:lnTo>
                    <a:pt x="198403" y="464187"/>
                  </a:lnTo>
                  <a:lnTo>
                    <a:pt x="198403" y="371350"/>
                  </a:lnTo>
                  <a:lnTo>
                    <a:pt x="0" y="371350"/>
                  </a:lnTo>
                  <a:lnTo>
                    <a:pt x="0" y="92837"/>
                  </a:lnTo>
                  <a:close/>
                </a:path>
              </a:pathLst>
            </a:custGeom>
            <a:solidFill>
              <a:srgbClr val="00AAE7"/>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0" tIns="92837" rIns="119041" bIns="92837" numCol="1" spcCol="1270" anchor="ctr" anchorCtr="0">
              <a:noAutofit/>
            </a:bodyPr>
            <a:lstStyle/>
            <a:p>
              <a:pPr algn="ctr" defTabSz="843766">
                <a:lnSpc>
                  <a:spcPct val="90000"/>
                </a:lnSpc>
                <a:spcBef>
                  <a:spcPct val="0"/>
                </a:spcBef>
                <a:spcAft>
                  <a:spcPct val="35000"/>
                </a:spcAft>
              </a:pPr>
              <a:endParaRPr lang="en-US" sz="1900">
                <a:solidFill>
                  <a:srgbClr val="FFFFFF"/>
                </a:solidFill>
              </a:endParaRPr>
            </a:p>
          </p:txBody>
        </p:sp>
        <p:sp>
          <p:nvSpPr>
            <p:cNvPr id="16" name="Freeform 15">
              <a:extLst>
                <a:ext uri="{FF2B5EF4-FFF2-40B4-BE49-F238E27FC236}">
                  <a16:creationId xmlns:a16="http://schemas.microsoft.com/office/drawing/2014/main" xmlns="" id="{8E29FAEB-3AC5-BE4A-9515-2167CB623777}"/>
                </a:ext>
              </a:extLst>
            </p:cNvPr>
            <p:cNvSpPr/>
            <p:nvPr/>
          </p:nvSpPr>
          <p:spPr>
            <a:xfrm>
              <a:off x="9090758" y="2364439"/>
              <a:ext cx="1871724" cy="2651765"/>
            </a:xfrm>
            <a:custGeom>
              <a:avLst/>
              <a:gdLst>
                <a:gd name="connsiteX0" fmla="*/ 0 w 1871724"/>
                <a:gd name="connsiteY0" fmla="*/ 0 h 2651765"/>
                <a:gd name="connsiteX1" fmla="*/ 1871724 w 1871724"/>
                <a:gd name="connsiteY1" fmla="*/ 0 h 2651765"/>
                <a:gd name="connsiteX2" fmla="*/ 1871724 w 1871724"/>
                <a:gd name="connsiteY2" fmla="*/ 2651765 h 2651765"/>
                <a:gd name="connsiteX3" fmla="*/ 0 w 1871724"/>
                <a:gd name="connsiteY3" fmla="*/ 2651765 h 2651765"/>
                <a:gd name="connsiteX4" fmla="*/ 0 w 1871724"/>
                <a:gd name="connsiteY4" fmla="*/ 0 h 2651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1724" h="2651765">
                  <a:moveTo>
                    <a:pt x="0" y="0"/>
                  </a:moveTo>
                  <a:lnTo>
                    <a:pt x="1871724" y="0"/>
                  </a:lnTo>
                  <a:lnTo>
                    <a:pt x="1871724" y="2651765"/>
                  </a:lnTo>
                  <a:lnTo>
                    <a:pt x="0" y="2651765"/>
                  </a:lnTo>
                  <a:lnTo>
                    <a:pt x="0" y="0"/>
                  </a:lnTo>
                  <a:close/>
                </a:path>
              </a:pathLst>
            </a:custGeom>
            <a:solidFill>
              <a:srgbClr val="003E69"/>
            </a:solidFill>
            <a:ln w="19050">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182880" rIns="0" bIns="0" numCol="1" spcCol="1270" anchor="t" anchorCtr="0">
              <a:noAutofit/>
            </a:bodyPr>
            <a:lstStyle/>
            <a:p>
              <a:pPr algn="ctr" defTabSz="1065811">
                <a:lnSpc>
                  <a:spcPct val="90000"/>
                </a:lnSpc>
                <a:spcBef>
                  <a:spcPct val="0"/>
                </a:spcBef>
                <a:spcAft>
                  <a:spcPct val="35000"/>
                </a:spcAft>
              </a:pPr>
              <a:r>
                <a:rPr lang="en-US" sz="2400" dirty="0">
                  <a:solidFill>
                    <a:srgbClr val="E2E3E4"/>
                  </a:solidFill>
                </a:rPr>
                <a:t>Enter text</a:t>
              </a:r>
            </a:p>
          </p:txBody>
        </p:sp>
      </p:grpSp>
      <p:grpSp>
        <p:nvGrpSpPr>
          <p:cNvPr id="17" name="Group 16">
            <a:extLst>
              <a:ext uri="{FF2B5EF4-FFF2-40B4-BE49-F238E27FC236}">
                <a16:creationId xmlns:a16="http://schemas.microsoft.com/office/drawing/2014/main" xmlns="" id="{282A3B60-D3B9-514E-BB7A-03D273DA8752}"/>
              </a:ext>
            </a:extLst>
          </p:cNvPr>
          <p:cNvGrpSpPr/>
          <p:nvPr userDrawn="1"/>
        </p:nvGrpSpPr>
        <p:grpSpPr>
          <a:xfrm>
            <a:off x="1254278" y="4166184"/>
            <a:ext cx="9972383" cy="2096076"/>
            <a:chOff x="1225235" y="2309669"/>
            <a:chExt cx="9741529" cy="2761307"/>
          </a:xfrm>
        </p:grpSpPr>
        <p:sp>
          <p:nvSpPr>
            <p:cNvPr id="18" name="Rectangle 17">
              <a:extLst>
                <a:ext uri="{FF2B5EF4-FFF2-40B4-BE49-F238E27FC236}">
                  <a16:creationId xmlns:a16="http://schemas.microsoft.com/office/drawing/2014/main" xmlns="" id="{FEF62189-9ECF-8A47-B327-7691C8E61B17}"/>
                </a:ext>
              </a:extLst>
            </p:cNvPr>
            <p:cNvSpPr/>
            <p:nvPr/>
          </p:nvSpPr>
          <p:spPr>
            <a:xfrm>
              <a:off x="1225235" y="2309669"/>
              <a:ext cx="9741529" cy="2761307"/>
            </a:xfrm>
            <a:prstGeom prst="rect">
              <a:avLst/>
            </a:prstGeom>
            <a:noFill/>
          </p:spPr>
        </p:sp>
        <p:sp>
          <p:nvSpPr>
            <p:cNvPr id="19" name="Freeform 18">
              <a:extLst>
                <a:ext uri="{FF2B5EF4-FFF2-40B4-BE49-F238E27FC236}">
                  <a16:creationId xmlns:a16="http://schemas.microsoft.com/office/drawing/2014/main" xmlns="" id="{A63EFAE4-79BD-BA4E-BA12-BB5F0F5F7ECD}"/>
                </a:ext>
              </a:extLst>
            </p:cNvPr>
            <p:cNvSpPr/>
            <p:nvPr/>
          </p:nvSpPr>
          <p:spPr>
            <a:xfrm>
              <a:off x="1229515" y="2364439"/>
              <a:ext cx="1871724" cy="2651765"/>
            </a:xfrm>
            <a:custGeom>
              <a:avLst/>
              <a:gdLst>
                <a:gd name="connsiteX0" fmla="*/ 0 w 1871724"/>
                <a:gd name="connsiteY0" fmla="*/ 0 h 2651765"/>
                <a:gd name="connsiteX1" fmla="*/ 1871724 w 1871724"/>
                <a:gd name="connsiteY1" fmla="*/ 0 h 2651765"/>
                <a:gd name="connsiteX2" fmla="*/ 1871724 w 1871724"/>
                <a:gd name="connsiteY2" fmla="*/ 2651765 h 2651765"/>
                <a:gd name="connsiteX3" fmla="*/ 0 w 1871724"/>
                <a:gd name="connsiteY3" fmla="*/ 2651765 h 2651765"/>
                <a:gd name="connsiteX4" fmla="*/ 0 w 1871724"/>
                <a:gd name="connsiteY4" fmla="*/ 0 h 2651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1724" h="2651765">
                  <a:moveTo>
                    <a:pt x="0" y="0"/>
                  </a:moveTo>
                  <a:lnTo>
                    <a:pt x="1871724" y="0"/>
                  </a:lnTo>
                  <a:lnTo>
                    <a:pt x="1871724" y="2651765"/>
                  </a:lnTo>
                  <a:lnTo>
                    <a:pt x="0" y="2651765"/>
                  </a:lnTo>
                  <a:lnTo>
                    <a:pt x="0" y="0"/>
                  </a:lnTo>
                  <a:close/>
                </a:path>
              </a:pathLst>
            </a:custGeom>
            <a:solidFill>
              <a:srgbClr val="003E69"/>
            </a:solidFill>
            <a:ln w="19050">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182880" rIns="0" bIns="0" numCol="1" spcCol="1270" anchor="t" anchorCtr="0">
              <a:noAutofit/>
            </a:bodyPr>
            <a:lstStyle/>
            <a:p>
              <a:pPr algn="ctr" defTabSz="1065811">
                <a:lnSpc>
                  <a:spcPct val="90000"/>
                </a:lnSpc>
                <a:spcBef>
                  <a:spcPct val="0"/>
                </a:spcBef>
                <a:spcAft>
                  <a:spcPct val="35000"/>
                </a:spcAft>
              </a:pPr>
              <a:r>
                <a:rPr lang="en-US" sz="2400" dirty="0">
                  <a:solidFill>
                    <a:srgbClr val="E2E3E4"/>
                  </a:solidFill>
                </a:rPr>
                <a:t>Enter text</a:t>
              </a:r>
            </a:p>
          </p:txBody>
        </p:sp>
        <p:sp>
          <p:nvSpPr>
            <p:cNvPr id="20" name="Freeform 19">
              <a:extLst>
                <a:ext uri="{FF2B5EF4-FFF2-40B4-BE49-F238E27FC236}">
                  <a16:creationId xmlns:a16="http://schemas.microsoft.com/office/drawing/2014/main" xmlns="" id="{45765E4F-AE95-F44A-8095-D986D9D16614}"/>
                </a:ext>
              </a:extLst>
            </p:cNvPr>
            <p:cNvSpPr/>
            <p:nvPr/>
          </p:nvSpPr>
          <p:spPr>
            <a:xfrm>
              <a:off x="3265952" y="3458228"/>
              <a:ext cx="396805" cy="464187"/>
            </a:xfrm>
            <a:custGeom>
              <a:avLst/>
              <a:gdLst>
                <a:gd name="connsiteX0" fmla="*/ 0 w 396805"/>
                <a:gd name="connsiteY0" fmla="*/ 92837 h 464187"/>
                <a:gd name="connsiteX1" fmla="*/ 198403 w 396805"/>
                <a:gd name="connsiteY1" fmla="*/ 92837 h 464187"/>
                <a:gd name="connsiteX2" fmla="*/ 198403 w 396805"/>
                <a:gd name="connsiteY2" fmla="*/ 0 h 464187"/>
                <a:gd name="connsiteX3" fmla="*/ 396805 w 396805"/>
                <a:gd name="connsiteY3" fmla="*/ 232094 h 464187"/>
                <a:gd name="connsiteX4" fmla="*/ 198403 w 396805"/>
                <a:gd name="connsiteY4" fmla="*/ 464187 h 464187"/>
                <a:gd name="connsiteX5" fmla="*/ 198403 w 396805"/>
                <a:gd name="connsiteY5" fmla="*/ 371350 h 464187"/>
                <a:gd name="connsiteX6" fmla="*/ 0 w 396805"/>
                <a:gd name="connsiteY6" fmla="*/ 371350 h 464187"/>
                <a:gd name="connsiteX7" fmla="*/ 0 w 396805"/>
                <a:gd name="connsiteY7" fmla="*/ 92837 h 464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6805" h="464187">
                  <a:moveTo>
                    <a:pt x="0" y="92837"/>
                  </a:moveTo>
                  <a:lnTo>
                    <a:pt x="198403" y="92837"/>
                  </a:lnTo>
                  <a:lnTo>
                    <a:pt x="198403" y="0"/>
                  </a:lnTo>
                  <a:lnTo>
                    <a:pt x="396805" y="232094"/>
                  </a:lnTo>
                  <a:lnTo>
                    <a:pt x="198403" y="464187"/>
                  </a:lnTo>
                  <a:lnTo>
                    <a:pt x="198403" y="371350"/>
                  </a:lnTo>
                  <a:lnTo>
                    <a:pt x="0" y="371350"/>
                  </a:lnTo>
                  <a:lnTo>
                    <a:pt x="0" y="92837"/>
                  </a:lnTo>
                  <a:close/>
                </a:path>
              </a:pathLst>
            </a:custGeom>
            <a:solidFill>
              <a:srgbClr val="4D4D4F"/>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0" tIns="92837" rIns="119041" bIns="92837" numCol="1" spcCol="1270" anchor="ctr" anchorCtr="0">
              <a:noAutofit/>
            </a:bodyPr>
            <a:lstStyle/>
            <a:p>
              <a:pPr algn="ctr" defTabSz="843766">
                <a:lnSpc>
                  <a:spcPct val="90000"/>
                </a:lnSpc>
                <a:spcBef>
                  <a:spcPct val="0"/>
                </a:spcBef>
                <a:spcAft>
                  <a:spcPct val="35000"/>
                </a:spcAft>
              </a:pPr>
              <a:endParaRPr lang="en-US" sz="1900">
                <a:solidFill>
                  <a:srgbClr val="FFFFFF"/>
                </a:solidFill>
              </a:endParaRPr>
            </a:p>
          </p:txBody>
        </p:sp>
        <p:sp>
          <p:nvSpPr>
            <p:cNvPr id="21" name="Freeform 20">
              <a:extLst>
                <a:ext uri="{FF2B5EF4-FFF2-40B4-BE49-F238E27FC236}">
                  <a16:creationId xmlns:a16="http://schemas.microsoft.com/office/drawing/2014/main" xmlns="" id="{8ABA9306-FA04-FC4C-92A9-9CD29EF08835}"/>
                </a:ext>
              </a:extLst>
            </p:cNvPr>
            <p:cNvSpPr/>
            <p:nvPr/>
          </p:nvSpPr>
          <p:spPr>
            <a:xfrm>
              <a:off x="3849930" y="2364439"/>
              <a:ext cx="1871724" cy="2651765"/>
            </a:xfrm>
            <a:custGeom>
              <a:avLst/>
              <a:gdLst>
                <a:gd name="connsiteX0" fmla="*/ 0 w 1871724"/>
                <a:gd name="connsiteY0" fmla="*/ 0 h 2651765"/>
                <a:gd name="connsiteX1" fmla="*/ 1871724 w 1871724"/>
                <a:gd name="connsiteY1" fmla="*/ 0 h 2651765"/>
                <a:gd name="connsiteX2" fmla="*/ 1871724 w 1871724"/>
                <a:gd name="connsiteY2" fmla="*/ 2651765 h 2651765"/>
                <a:gd name="connsiteX3" fmla="*/ 0 w 1871724"/>
                <a:gd name="connsiteY3" fmla="*/ 2651765 h 2651765"/>
                <a:gd name="connsiteX4" fmla="*/ 0 w 1871724"/>
                <a:gd name="connsiteY4" fmla="*/ 0 h 2651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1724" h="2651765">
                  <a:moveTo>
                    <a:pt x="0" y="0"/>
                  </a:moveTo>
                  <a:lnTo>
                    <a:pt x="1871724" y="0"/>
                  </a:lnTo>
                  <a:lnTo>
                    <a:pt x="1871724" y="2651765"/>
                  </a:lnTo>
                  <a:lnTo>
                    <a:pt x="0" y="2651765"/>
                  </a:lnTo>
                  <a:lnTo>
                    <a:pt x="0" y="0"/>
                  </a:lnTo>
                  <a:close/>
                </a:path>
              </a:pathLst>
            </a:custGeom>
            <a:solidFill>
              <a:srgbClr val="9D9FA2"/>
            </a:solidFill>
            <a:ln w="1905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0" tIns="182880" rIns="0" bIns="0" numCol="1" spcCol="1270" anchor="t" anchorCtr="0">
              <a:noAutofit/>
            </a:bodyPr>
            <a:lstStyle/>
            <a:p>
              <a:pPr algn="ctr" defTabSz="1065811">
                <a:lnSpc>
                  <a:spcPct val="90000"/>
                </a:lnSpc>
                <a:spcBef>
                  <a:spcPct val="0"/>
                </a:spcBef>
                <a:spcAft>
                  <a:spcPct val="35000"/>
                </a:spcAft>
              </a:pPr>
              <a:r>
                <a:rPr lang="en-US" sz="2400" dirty="0">
                  <a:solidFill>
                    <a:srgbClr val="4D4D4F"/>
                  </a:solidFill>
                </a:rPr>
                <a:t>Enter text</a:t>
              </a:r>
            </a:p>
          </p:txBody>
        </p:sp>
        <p:sp>
          <p:nvSpPr>
            <p:cNvPr id="22" name="Freeform 21">
              <a:extLst>
                <a:ext uri="{FF2B5EF4-FFF2-40B4-BE49-F238E27FC236}">
                  <a16:creationId xmlns:a16="http://schemas.microsoft.com/office/drawing/2014/main" xmlns="" id="{0B525308-F59F-114B-8927-1D8F760A0EAA}"/>
                </a:ext>
              </a:extLst>
            </p:cNvPr>
            <p:cNvSpPr/>
            <p:nvPr/>
          </p:nvSpPr>
          <p:spPr>
            <a:xfrm>
              <a:off x="5886366" y="3458228"/>
              <a:ext cx="396805" cy="464187"/>
            </a:xfrm>
            <a:custGeom>
              <a:avLst/>
              <a:gdLst>
                <a:gd name="connsiteX0" fmla="*/ 0 w 396805"/>
                <a:gd name="connsiteY0" fmla="*/ 92837 h 464187"/>
                <a:gd name="connsiteX1" fmla="*/ 198403 w 396805"/>
                <a:gd name="connsiteY1" fmla="*/ 92837 h 464187"/>
                <a:gd name="connsiteX2" fmla="*/ 198403 w 396805"/>
                <a:gd name="connsiteY2" fmla="*/ 0 h 464187"/>
                <a:gd name="connsiteX3" fmla="*/ 396805 w 396805"/>
                <a:gd name="connsiteY3" fmla="*/ 232094 h 464187"/>
                <a:gd name="connsiteX4" fmla="*/ 198403 w 396805"/>
                <a:gd name="connsiteY4" fmla="*/ 464187 h 464187"/>
                <a:gd name="connsiteX5" fmla="*/ 198403 w 396805"/>
                <a:gd name="connsiteY5" fmla="*/ 371350 h 464187"/>
                <a:gd name="connsiteX6" fmla="*/ 0 w 396805"/>
                <a:gd name="connsiteY6" fmla="*/ 371350 h 464187"/>
                <a:gd name="connsiteX7" fmla="*/ 0 w 396805"/>
                <a:gd name="connsiteY7" fmla="*/ 92837 h 464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6805" h="464187">
                  <a:moveTo>
                    <a:pt x="0" y="92837"/>
                  </a:moveTo>
                  <a:lnTo>
                    <a:pt x="198403" y="92837"/>
                  </a:lnTo>
                  <a:lnTo>
                    <a:pt x="198403" y="0"/>
                  </a:lnTo>
                  <a:lnTo>
                    <a:pt x="396805" y="232094"/>
                  </a:lnTo>
                  <a:lnTo>
                    <a:pt x="198403" y="464187"/>
                  </a:lnTo>
                  <a:lnTo>
                    <a:pt x="198403" y="371350"/>
                  </a:lnTo>
                  <a:lnTo>
                    <a:pt x="0" y="371350"/>
                  </a:lnTo>
                  <a:lnTo>
                    <a:pt x="0" y="92837"/>
                  </a:lnTo>
                  <a:close/>
                </a:path>
              </a:pathLst>
            </a:custGeom>
            <a:solidFill>
              <a:srgbClr val="4D4D4F"/>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0" tIns="92837" rIns="119041" bIns="92837" numCol="1" spcCol="1270" anchor="ctr" anchorCtr="0">
              <a:noAutofit/>
            </a:bodyPr>
            <a:lstStyle/>
            <a:p>
              <a:pPr algn="ctr" defTabSz="843766">
                <a:lnSpc>
                  <a:spcPct val="90000"/>
                </a:lnSpc>
                <a:spcBef>
                  <a:spcPct val="0"/>
                </a:spcBef>
                <a:spcAft>
                  <a:spcPct val="35000"/>
                </a:spcAft>
              </a:pPr>
              <a:endParaRPr lang="en-US" sz="1900">
                <a:solidFill>
                  <a:srgbClr val="FFFFFF"/>
                </a:solidFill>
              </a:endParaRPr>
            </a:p>
          </p:txBody>
        </p:sp>
        <p:sp>
          <p:nvSpPr>
            <p:cNvPr id="23" name="Freeform 22">
              <a:extLst>
                <a:ext uri="{FF2B5EF4-FFF2-40B4-BE49-F238E27FC236}">
                  <a16:creationId xmlns:a16="http://schemas.microsoft.com/office/drawing/2014/main" xmlns="" id="{349F170B-5815-7848-AEB7-3DC179D72D16}"/>
                </a:ext>
              </a:extLst>
            </p:cNvPr>
            <p:cNvSpPr/>
            <p:nvPr/>
          </p:nvSpPr>
          <p:spPr>
            <a:xfrm>
              <a:off x="6470344" y="2364439"/>
              <a:ext cx="1871724" cy="2651765"/>
            </a:xfrm>
            <a:custGeom>
              <a:avLst/>
              <a:gdLst>
                <a:gd name="connsiteX0" fmla="*/ 0 w 1871724"/>
                <a:gd name="connsiteY0" fmla="*/ 0 h 2651765"/>
                <a:gd name="connsiteX1" fmla="*/ 1871724 w 1871724"/>
                <a:gd name="connsiteY1" fmla="*/ 0 h 2651765"/>
                <a:gd name="connsiteX2" fmla="*/ 1871724 w 1871724"/>
                <a:gd name="connsiteY2" fmla="*/ 2651765 h 2651765"/>
                <a:gd name="connsiteX3" fmla="*/ 0 w 1871724"/>
                <a:gd name="connsiteY3" fmla="*/ 2651765 h 2651765"/>
                <a:gd name="connsiteX4" fmla="*/ 0 w 1871724"/>
                <a:gd name="connsiteY4" fmla="*/ 0 h 2651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1724" h="2651765">
                  <a:moveTo>
                    <a:pt x="0" y="0"/>
                  </a:moveTo>
                  <a:lnTo>
                    <a:pt x="1871724" y="0"/>
                  </a:lnTo>
                  <a:lnTo>
                    <a:pt x="1871724" y="2651765"/>
                  </a:lnTo>
                  <a:lnTo>
                    <a:pt x="0" y="2651765"/>
                  </a:lnTo>
                  <a:lnTo>
                    <a:pt x="0" y="0"/>
                  </a:lnTo>
                  <a:close/>
                </a:path>
              </a:pathLst>
            </a:custGeom>
            <a:solidFill>
              <a:srgbClr val="FFD571"/>
            </a:solidFill>
            <a:ln w="1905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0" tIns="182880" rIns="0" bIns="0" numCol="1" spcCol="1270" anchor="t" anchorCtr="0">
              <a:noAutofit/>
            </a:bodyPr>
            <a:lstStyle/>
            <a:p>
              <a:pPr algn="ctr" defTabSz="1065811">
                <a:lnSpc>
                  <a:spcPct val="90000"/>
                </a:lnSpc>
                <a:spcBef>
                  <a:spcPct val="0"/>
                </a:spcBef>
                <a:spcAft>
                  <a:spcPct val="35000"/>
                </a:spcAft>
              </a:pPr>
              <a:r>
                <a:rPr lang="en-US" sz="2400" dirty="0">
                  <a:solidFill>
                    <a:srgbClr val="4D4D4F"/>
                  </a:solidFill>
                </a:rPr>
                <a:t>Enter text</a:t>
              </a:r>
            </a:p>
          </p:txBody>
        </p:sp>
        <p:sp>
          <p:nvSpPr>
            <p:cNvPr id="24" name="Freeform 23">
              <a:extLst>
                <a:ext uri="{FF2B5EF4-FFF2-40B4-BE49-F238E27FC236}">
                  <a16:creationId xmlns:a16="http://schemas.microsoft.com/office/drawing/2014/main" xmlns="" id="{5C440871-5D5A-2249-A8A0-63D005FE558D}"/>
                </a:ext>
              </a:extLst>
            </p:cNvPr>
            <p:cNvSpPr/>
            <p:nvPr/>
          </p:nvSpPr>
          <p:spPr>
            <a:xfrm>
              <a:off x="8506780" y="3458228"/>
              <a:ext cx="396805" cy="464187"/>
            </a:xfrm>
            <a:custGeom>
              <a:avLst/>
              <a:gdLst>
                <a:gd name="connsiteX0" fmla="*/ 0 w 396805"/>
                <a:gd name="connsiteY0" fmla="*/ 92837 h 464187"/>
                <a:gd name="connsiteX1" fmla="*/ 198403 w 396805"/>
                <a:gd name="connsiteY1" fmla="*/ 92837 h 464187"/>
                <a:gd name="connsiteX2" fmla="*/ 198403 w 396805"/>
                <a:gd name="connsiteY2" fmla="*/ 0 h 464187"/>
                <a:gd name="connsiteX3" fmla="*/ 396805 w 396805"/>
                <a:gd name="connsiteY3" fmla="*/ 232094 h 464187"/>
                <a:gd name="connsiteX4" fmla="*/ 198403 w 396805"/>
                <a:gd name="connsiteY4" fmla="*/ 464187 h 464187"/>
                <a:gd name="connsiteX5" fmla="*/ 198403 w 396805"/>
                <a:gd name="connsiteY5" fmla="*/ 371350 h 464187"/>
                <a:gd name="connsiteX6" fmla="*/ 0 w 396805"/>
                <a:gd name="connsiteY6" fmla="*/ 371350 h 464187"/>
                <a:gd name="connsiteX7" fmla="*/ 0 w 396805"/>
                <a:gd name="connsiteY7" fmla="*/ 92837 h 464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6805" h="464187">
                  <a:moveTo>
                    <a:pt x="0" y="92837"/>
                  </a:moveTo>
                  <a:lnTo>
                    <a:pt x="198403" y="92837"/>
                  </a:lnTo>
                  <a:lnTo>
                    <a:pt x="198403" y="0"/>
                  </a:lnTo>
                  <a:lnTo>
                    <a:pt x="396805" y="232094"/>
                  </a:lnTo>
                  <a:lnTo>
                    <a:pt x="198403" y="464187"/>
                  </a:lnTo>
                  <a:lnTo>
                    <a:pt x="198403" y="371350"/>
                  </a:lnTo>
                  <a:lnTo>
                    <a:pt x="0" y="371350"/>
                  </a:lnTo>
                  <a:lnTo>
                    <a:pt x="0" y="92837"/>
                  </a:lnTo>
                  <a:close/>
                </a:path>
              </a:pathLst>
            </a:custGeom>
            <a:solidFill>
              <a:srgbClr val="4D4D4F"/>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0" tIns="92837" rIns="119041" bIns="92837" numCol="1" spcCol="1270" anchor="ctr" anchorCtr="0">
              <a:noAutofit/>
            </a:bodyPr>
            <a:lstStyle/>
            <a:p>
              <a:pPr algn="ctr" defTabSz="843766">
                <a:lnSpc>
                  <a:spcPct val="90000"/>
                </a:lnSpc>
                <a:spcBef>
                  <a:spcPct val="0"/>
                </a:spcBef>
                <a:spcAft>
                  <a:spcPct val="35000"/>
                </a:spcAft>
              </a:pPr>
              <a:endParaRPr lang="en-US" sz="1900">
                <a:solidFill>
                  <a:srgbClr val="FFFFFF"/>
                </a:solidFill>
              </a:endParaRPr>
            </a:p>
          </p:txBody>
        </p:sp>
        <p:sp>
          <p:nvSpPr>
            <p:cNvPr id="25" name="Freeform 24">
              <a:extLst>
                <a:ext uri="{FF2B5EF4-FFF2-40B4-BE49-F238E27FC236}">
                  <a16:creationId xmlns:a16="http://schemas.microsoft.com/office/drawing/2014/main" xmlns="" id="{C9069F35-2756-EB45-B665-EE3F96A6B47B}"/>
                </a:ext>
              </a:extLst>
            </p:cNvPr>
            <p:cNvSpPr/>
            <p:nvPr/>
          </p:nvSpPr>
          <p:spPr>
            <a:xfrm>
              <a:off x="9090758" y="2364439"/>
              <a:ext cx="1871724" cy="2651765"/>
            </a:xfrm>
            <a:custGeom>
              <a:avLst/>
              <a:gdLst>
                <a:gd name="connsiteX0" fmla="*/ 0 w 1871724"/>
                <a:gd name="connsiteY0" fmla="*/ 0 h 2651765"/>
                <a:gd name="connsiteX1" fmla="*/ 1871724 w 1871724"/>
                <a:gd name="connsiteY1" fmla="*/ 0 h 2651765"/>
                <a:gd name="connsiteX2" fmla="*/ 1871724 w 1871724"/>
                <a:gd name="connsiteY2" fmla="*/ 2651765 h 2651765"/>
                <a:gd name="connsiteX3" fmla="*/ 0 w 1871724"/>
                <a:gd name="connsiteY3" fmla="*/ 2651765 h 2651765"/>
                <a:gd name="connsiteX4" fmla="*/ 0 w 1871724"/>
                <a:gd name="connsiteY4" fmla="*/ 0 h 2651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1724" h="2651765">
                  <a:moveTo>
                    <a:pt x="0" y="0"/>
                  </a:moveTo>
                  <a:lnTo>
                    <a:pt x="1871724" y="0"/>
                  </a:lnTo>
                  <a:lnTo>
                    <a:pt x="1871724" y="2651765"/>
                  </a:lnTo>
                  <a:lnTo>
                    <a:pt x="0" y="2651765"/>
                  </a:lnTo>
                  <a:lnTo>
                    <a:pt x="0" y="0"/>
                  </a:lnTo>
                  <a:close/>
                </a:path>
              </a:pathLst>
            </a:custGeom>
            <a:solidFill>
              <a:srgbClr val="00AAE7"/>
            </a:solidFill>
            <a:ln w="19050">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182880" rIns="0" bIns="0" numCol="1" spcCol="1270" anchor="t" anchorCtr="0">
              <a:noAutofit/>
            </a:bodyPr>
            <a:lstStyle/>
            <a:p>
              <a:pPr algn="ctr" defTabSz="1065811">
                <a:lnSpc>
                  <a:spcPct val="90000"/>
                </a:lnSpc>
                <a:spcBef>
                  <a:spcPct val="0"/>
                </a:spcBef>
                <a:spcAft>
                  <a:spcPct val="35000"/>
                </a:spcAft>
              </a:pPr>
              <a:r>
                <a:rPr lang="en-US" sz="2400" dirty="0">
                  <a:solidFill>
                    <a:srgbClr val="E2E3E4"/>
                  </a:solidFill>
                </a:rPr>
                <a:t>Enter text</a:t>
              </a:r>
            </a:p>
          </p:txBody>
        </p:sp>
      </p:grpSp>
      <p:sp>
        <p:nvSpPr>
          <p:cNvPr id="27" name="Rectangle 26">
            <a:extLst>
              <a:ext uri="{FF2B5EF4-FFF2-40B4-BE49-F238E27FC236}">
                <a16:creationId xmlns:a16="http://schemas.microsoft.com/office/drawing/2014/main" xmlns="" id="{FF1463EF-4325-3C41-A529-E7041969D03C}"/>
              </a:ext>
            </a:extLst>
          </p:cNvPr>
          <p:cNvSpPr/>
          <p:nvPr userDrawn="1"/>
        </p:nvSpPr>
        <p:spPr>
          <a:xfrm>
            <a:off x="3661535" y="3524250"/>
            <a:ext cx="5157855" cy="523220"/>
          </a:xfrm>
          <a:prstGeom prst="rect">
            <a:avLst/>
          </a:prstGeom>
        </p:spPr>
        <p:txBody>
          <a:bodyPr wrap="square" lIns="91355" tIns="45678" rIns="91355" bIns="45678">
            <a:spAutoFit/>
          </a:bodyPr>
          <a:lstStyle/>
          <a:p>
            <a:pPr algn="ctr" defTabSz="913551"/>
            <a:r>
              <a:rPr lang="en-US" sz="2800" dirty="0">
                <a:solidFill>
                  <a:srgbClr val="4D4D4F"/>
                </a:solidFill>
              </a:rPr>
              <a:t>Smart Art Sample 4</a:t>
            </a:r>
          </a:p>
        </p:txBody>
      </p:sp>
    </p:spTree>
    <p:extLst>
      <p:ext uri="{BB962C8B-B14F-4D97-AF65-F5344CB8AC3E}">
        <p14:creationId xmlns:p14="http://schemas.microsoft.com/office/powerpoint/2010/main" val="192568987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Smart Art Sample 5">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E2D0F741-72F1-D14C-949B-4266BE8E2027}"/>
              </a:ext>
            </a:extLst>
          </p:cNvPr>
          <p:cNvGrpSpPr/>
          <p:nvPr userDrawn="1"/>
        </p:nvGrpSpPr>
        <p:grpSpPr>
          <a:xfrm>
            <a:off x="1249471" y="2153531"/>
            <a:ext cx="10087279" cy="3251995"/>
            <a:chOff x="1220539" y="2001128"/>
            <a:chExt cx="9853765" cy="3251995"/>
          </a:xfrm>
        </p:grpSpPr>
        <p:sp>
          <p:nvSpPr>
            <p:cNvPr id="6" name="Rectangle 5">
              <a:extLst>
                <a:ext uri="{FF2B5EF4-FFF2-40B4-BE49-F238E27FC236}">
                  <a16:creationId xmlns:a16="http://schemas.microsoft.com/office/drawing/2014/main" xmlns="" id="{358DC96B-B050-5841-A82A-289B8DA32FDF}"/>
                </a:ext>
              </a:extLst>
            </p:cNvPr>
            <p:cNvSpPr/>
            <p:nvPr/>
          </p:nvSpPr>
          <p:spPr>
            <a:xfrm>
              <a:off x="1220539" y="2001128"/>
              <a:ext cx="1742725" cy="1742725"/>
            </a:xfrm>
            <a:prstGeom prst="rect">
              <a:avLst/>
            </a:prstGeom>
            <a:solidFill>
              <a:srgbClr val="E2E3E4"/>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pPr defTabSz="913551"/>
              <a:endParaRPr lang="en-US" dirty="0">
                <a:solidFill>
                  <a:srgbClr val="FFFFFF">
                    <a:hueOff val="0"/>
                    <a:satOff val="0"/>
                    <a:lumOff val="0"/>
                    <a:alphaOff val="0"/>
                  </a:srgbClr>
                </a:solidFill>
              </a:endParaRPr>
            </a:p>
          </p:txBody>
        </p:sp>
        <p:sp>
          <p:nvSpPr>
            <p:cNvPr id="7" name="Freeform 6">
              <a:extLst>
                <a:ext uri="{FF2B5EF4-FFF2-40B4-BE49-F238E27FC236}">
                  <a16:creationId xmlns:a16="http://schemas.microsoft.com/office/drawing/2014/main" xmlns="" id="{EB50018C-80B5-2341-97C1-A112C4F94E86}"/>
                </a:ext>
              </a:extLst>
            </p:cNvPr>
            <p:cNvSpPr/>
            <p:nvPr/>
          </p:nvSpPr>
          <p:spPr>
            <a:xfrm>
              <a:off x="1226082" y="3510398"/>
              <a:ext cx="1742725" cy="1742725"/>
            </a:xfrm>
            <a:custGeom>
              <a:avLst/>
              <a:gdLst>
                <a:gd name="connsiteX0" fmla="*/ 0 w 1742725"/>
                <a:gd name="connsiteY0" fmla="*/ 0 h 1742725"/>
                <a:gd name="connsiteX1" fmla="*/ 1742725 w 1742725"/>
                <a:gd name="connsiteY1" fmla="*/ 0 h 1742725"/>
                <a:gd name="connsiteX2" fmla="*/ 1742725 w 1742725"/>
                <a:gd name="connsiteY2" fmla="*/ 1742725 h 1742725"/>
                <a:gd name="connsiteX3" fmla="*/ 0 w 1742725"/>
                <a:gd name="connsiteY3" fmla="*/ 1742725 h 1742725"/>
                <a:gd name="connsiteX4" fmla="*/ 0 w 1742725"/>
                <a:gd name="connsiteY4" fmla="*/ 0 h 1742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2725" h="1742725">
                  <a:moveTo>
                    <a:pt x="0" y="0"/>
                  </a:moveTo>
                  <a:lnTo>
                    <a:pt x="1742725" y="0"/>
                  </a:lnTo>
                  <a:lnTo>
                    <a:pt x="1742725" y="1742725"/>
                  </a:lnTo>
                  <a:lnTo>
                    <a:pt x="0" y="1742725"/>
                  </a:lnTo>
                  <a:lnTo>
                    <a:pt x="0" y="0"/>
                  </a:lnTo>
                  <a:close/>
                </a:path>
              </a:pathLst>
            </a:custGeom>
            <a:solidFill>
              <a:srgbClr val="003E69"/>
            </a:solidFill>
            <a:ln w="19050">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21920" tIns="0" rIns="121920" bIns="121920" numCol="1" spcCol="1270" anchor="ctr" anchorCtr="0">
              <a:noAutofit/>
            </a:bodyPr>
            <a:lstStyle/>
            <a:p>
              <a:pPr algn="ctr" defTabSz="1421080">
                <a:lnSpc>
                  <a:spcPct val="90000"/>
                </a:lnSpc>
                <a:spcBef>
                  <a:spcPct val="0"/>
                </a:spcBef>
                <a:spcAft>
                  <a:spcPct val="35000"/>
                </a:spcAft>
              </a:pPr>
              <a:r>
                <a:rPr lang="en-US" sz="3200" dirty="0">
                  <a:solidFill>
                    <a:srgbClr val="E2E3E4"/>
                  </a:solidFill>
                </a:rPr>
                <a:t>Enter text</a:t>
              </a:r>
            </a:p>
          </p:txBody>
        </p:sp>
        <p:sp>
          <p:nvSpPr>
            <p:cNvPr id="8" name="Freeform 7">
              <a:extLst>
                <a:ext uri="{FF2B5EF4-FFF2-40B4-BE49-F238E27FC236}">
                  <a16:creationId xmlns:a16="http://schemas.microsoft.com/office/drawing/2014/main" xmlns="" id="{625540BA-4F43-9B4B-8365-F93EE5DD17A0}"/>
                </a:ext>
              </a:extLst>
            </p:cNvPr>
            <p:cNvSpPr/>
            <p:nvPr/>
          </p:nvSpPr>
          <p:spPr>
            <a:xfrm>
              <a:off x="3298952" y="2663114"/>
              <a:ext cx="335687" cy="418752"/>
            </a:xfrm>
            <a:custGeom>
              <a:avLst/>
              <a:gdLst>
                <a:gd name="connsiteX0" fmla="*/ 0 w 335687"/>
                <a:gd name="connsiteY0" fmla="*/ 83750 h 418752"/>
                <a:gd name="connsiteX1" fmla="*/ 167844 w 335687"/>
                <a:gd name="connsiteY1" fmla="*/ 83750 h 418752"/>
                <a:gd name="connsiteX2" fmla="*/ 167844 w 335687"/>
                <a:gd name="connsiteY2" fmla="*/ 0 h 418752"/>
                <a:gd name="connsiteX3" fmla="*/ 335687 w 335687"/>
                <a:gd name="connsiteY3" fmla="*/ 209376 h 418752"/>
                <a:gd name="connsiteX4" fmla="*/ 167844 w 335687"/>
                <a:gd name="connsiteY4" fmla="*/ 418752 h 418752"/>
                <a:gd name="connsiteX5" fmla="*/ 167844 w 335687"/>
                <a:gd name="connsiteY5" fmla="*/ 335002 h 418752"/>
                <a:gd name="connsiteX6" fmla="*/ 0 w 335687"/>
                <a:gd name="connsiteY6" fmla="*/ 335002 h 418752"/>
                <a:gd name="connsiteX7" fmla="*/ 0 w 335687"/>
                <a:gd name="connsiteY7" fmla="*/ 83750 h 41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5687" h="418752">
                  <a:moveTo>
                    <a:pt x="0" y="83750"/>
                  </a:moveTo>
                  <a:lnTo>
                    <a:pt x="167844" y="83750"/>
                  </a:lnTo>
                  <a:lnTo>
                    <a:pt x="167844" y="0"/>
                  </a:lnTo>
                  <a:lnTo>
                    <a:pt x="335687" y="209376"/>
                  </a:lnTo>
                  <a:lnTo>
                    <a:pt x="167844" y="418752"/>
                  </a:lnTo>
                  <a:lnTo>
                    <a:pt x="167844" y="335002"/>
                  </a:lnTo>
                  <a:lnTo>
                    <a:pt x="0" y="335002"/>
                  </a:lnTo>
                  <a:lnTo>
                    <a:pt x="0" y="83750"/>
                  </a:lnTo>
                  <a:close/>
                </a:path>
              </a:pathLst>
            </a:custGeom>
            <a:solidFill>
              <a:srgbClr val="00AAE7"/>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0" tIns="83750" rIns="100706" bIns="83750" numCol="1" spcCol="1270" anchor="ctr" anchorCtr="0">
              <a:noAutofit/>
            </a:bodyPr>
            <a:lstStyle/>
            <a:p>
              <a:pPr algn="ctr" defTabSz="799358">
                <a:lnSpc>
                  <a:spcPct val="90000"/>
                </a:lnSpc>
                <a:spcBef>
                  <a:spcPct val="0"/>
                </a:spcBef>
                <a:spcAft>
                  <a:spcPct val="35000"/>
                </a:spcAft>
              </a:pPr>
              <a:endParaRPr lang="en-US">
                <a:solidFill>
                  <a:srgbClr val="FFFFFF"/>
                </a:solidFill>
              </a:endParaRPr>
            </a:p>
          </p:txBody>
        </p:sp>
        <p:sp>
          <p:nvSpPr>
            <p:cNvPr id="9" name="Rectangle 8">
              <a:extLst>
                <a:ext uri="{FF2B5EF4-FFF2-40B4-BE49-F238E27FC236}">
                  <a16:creationId xmlns:a16="http://schemas.microsoft.com/office/drawing/2014/main" xmlns="" id="{461D27B1-6B4F-D847-BEE9-6DB647399D91}"/>
                </a:ext>
              </a:extLst>
            </p:cNvPr>
            <p:cNvSpPr/>
            <p:nvPr/>
          </p:nvSpPr>
          <p:spPr>
            <a:xfrm>
              <a:off x="3922371" y="2001128"/>
              <a:ext cx="1742725" cy="1742725"/>
            </a:xfrm>
            <a:prstGeom prst="rect">
              <a:avLst/>
            </a:prstGeom>
            <a:solidFill>
              <a:srgbClr val="E2E3E4"/>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0" name="Freeform 9">
              <a:extLst>
                <a:ext uri="{FF2B5EF4-FFF2-40B4-BE49-F238E27FC236}">
                  <a16:creationId xmlns:a16="http://schemas.microsoft.com/office/drawing/2014/main" xmlns="" id="{137222DB-3952-5346-9ECF-F1926114B548}"/>
                </a:ext>
              </a:extLst>
            </p:cNvPr>
            <p:cNvSpPr/>
            <p:nvPr/>
          </p:nvSpPr>
          <p:spPr>
            <a:xfrm>
              <a:off x="3927914" y="3510398"/>
              <a:ext cx="1742725" cy="1742725"/>
            </a:xfrm>
            <a:custGeom>
              <a:avLst/>
              <a:gdLst>
                <a:gd name="connsiteX0" fmla="*/ 0 w 1742725"/>
                <a:gd name="connsiteY0" fmla="*/ 0 h 1742725"/>
                <a:gd name="connsiteX1" fmla="*/ 1742725 w 1742725"/>
                <a:gd name="connsiteY1" fmla="*/ 0 h 1742725"/>
                <a:gd name="connsiteX2" fmla="*/ 1742725 w 1742725"/>
                <a:gd name="connsiteY2" fmla="*/ 1742725 h 1742725"/>
                <a:gd name="connsiteX3" fmla="*/ 0 w 1742725"/>
                <a:gd name="connsiteY3" fmla="*/ 1742725 h 1742725"/>
                <a:gd name="connsiteX4" fmla="*/ 0 w 1742725"/>
                <a:gd name="connsiteY4" fmla="*/ 0 h 1742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2725" h="1742725">
                  <a:moveTo>
                    <a:pt x="0" y="0"/>
                  </a:moveTo>
                  <a:lnTo>
                    <a:pt x="1742725" y="0"/>
                  </a:lnTo>
                  <a:lnTo>
                    <a:pt x="1742725" y="1742725"/>
                  </a:lnTo>
                  <a:lnTo>
                    <a:pt x="0" y="1742725"/>
                  </a:lnTo>
                  <a:lnTo>
                    <a:pt x="0" y="0"/>
                  </a:lnTo>
                  <a:close/>
                </a:path>
              </a:pathLst>
            </a:custGeom>
            <a:solidFill>
              <a:srgbClr val="003E69"/>
            </a:solidFill>
            <a:ln w="1905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248920" tIns="0" rIns="248920" bIns="248920" numCol="1" spcCol="1270" anchor="ctr" anchorCtr="0">
              <a:noAutofit/>
            </a:bodyPr>
            <a:lstStyle/>
            <a:p>
              <a:pPr algn="ctr" defTabSz="1554308">
                <a:lnSpc>
                  <a:spcPct val="90000"/>
                </a:lnSpc>
                <a:spcBef>
                  <a:spcPct val="0"/>
                </a:spcBef>
                <a:spcAft>
                  <a:spcPct val="35000"/>
                </a:spcAft>
              </a:pPr>
              <a:r>
                <a:rPr lang="en-US" sz="3200" dirty="0">
                  <a:solidFill>
                    <a:srgbClr val="E2E3E4"/>
                  </a:solidFill>
                </a:rPr>
                <a:t>Enter text</a:t>
              </a:r>
            </a:p>
          </p:txBody>
        </p:sp>
        <p:sp>
          <p:nvSpPr>
            <p:cNvPr id="11" name="Freeform 10">
              <a:extLst>
                <a:ext uri="{FF2B5EF4-FFF2-40B4-BE49-F238E27FC236}">
                  <a16:creationId xmlns:a16="http://schemas.microsoft.com/office/drawing/2014/main" xmlns="" id="{E390DF58-D7B0-4141-BD5C-523013B340C5}"/>
                </a:ext>
              </a:extLst>
            </p:cNvPr>
            <p:cNvSpPr/>
            <p:nvPr/>
          </p:nvSpPr>
          <p:spPr>
            <a:xfrm>
              <a:off x="6000784" y="2663114"/>
              <a:ext cx="335687" cy="418752"/>
            </a:xfrm>
            <a:custGeom>
              <a:avLst/>
              <a:gdLst>
                <a:gd name="connsiteX0" fmla="*/ 0 w 335687"/>
                <a:gd name="connsiteY0" fmla="*/ 83750 h 418752"/>
                <a:gd name="connsiteX1" fmla="*/ 167844 w 335687"/>
                <a:gd name="connsiteY1" fmla="*/ 83750 h 418752"/>
                <a:gd name="connsiteX2" fmla="*/ 167844 w 335687"/>
                <a:gd name="connsiteY2" fmla="*/ 0 h 418752"/>
                <a:gd name="connsiteX3" fmla="*/ 335687 w 335687"/>
                <a:gd name="connsiteY3" fmla="*/ 209376 h 418752"/>
                <a:gd name="connsiteX4" fmla="*/ 167844 w 335687"/>
                <a:gd name="connsiteY4" fmla="*/ 418752 h 418752"/>
                <a:gd name="connsiteX5" fmla="*/ 167844 w 335687"/>
                <a:gd name="connsiteY5" fmla="*/ 335002 h 418752"/>
                <a:gd name="connsiteX6" fmla="*/ 0 w 335687"/>
                <a:gd name="connsiteY6" fmla="*/ 335002 h 418752"/>
                <a:gd name="connsiteX7" fmla="*/ 0 w 335687"/>
                <a:gd name="connsiteY7" fmla="*/ 83750 h 41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5687" h="418752">
                  <a:moveTo>
                    <a:pt x="0" y="83750"/>
                  </a:moveTo>
                  <a:lnTo>
                    <a:pt x="167844" y="83750"/>
                  </a:lnTo>
                  <a:lnTo>
                    <a:pt x="167844" y="0"/>
                  </a:lnTo>
                  <a:lnTo>
                    <a:pt x="335687" y="209376"/>
                  </a:lnTo>
                  <a:lnTo>
                    <a:pt x="167844" y="418752"/>
                  </a:lnTo>
                  <a:lnTo>
                    <a:pt x="167844" y="335002"/>
                  </a:lnTo>
                  <a:lnTo>
                    <a:pt x="0" y="335002"/>
                  </a:lnTo>
                  <a:lnTo>
                    <a:pt x="0" y="83750"/>
                  </a:lnTo>
                  <a:close/>
                </a:path>
              </a:pathLst>
            </a:custGeom>
            <a:solidFill>
              <a:srgbClr val="00AAE7"/>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0" tIns="83750" rIns="100706" bIns="83750" numCol="1" spcCol="1270" anchor="ctr" anchorCtr="0">
              <a:noAutofit/>
            </a:bodyPr>
            <a:lstStyle/>
            <a:p>
              <a:pPr algn="ctr" defTabSz="799358">
                <a:lnSpc>
                  <a:spcPct val="90000"/>
                </a:lnSpc>
                <a:spcBef>
                  <a:spcPct val="0"/>
                </a:spcBef>
                <a:spcAft>
                  <a:spcPct val="35000"/>
                </a:spcAft>
              </a:pPr>
              <a:endParaRPr lang="en-US">
                <a:solidFill>
                  <a:srgbClr val="FFFFFF"/>
                </a:solidFill>
              </a:endParaRPr>
            </a:p>
          </p:txBody>
        </p:sp>
        <p:sp>
          <p:nvSpPr>
            <p:cNvPr id="12" name="Rectangle 11">
              <a:extLst>
                <a:ext uri="{FF2B5EF4-FFF2-40B4-BE49-F238E27FC236}">
                  <a16:creationId xmlns:a16="http://schemas.microsoft.com/office/drawing/2014/main" xmlns="" id="{2034EE78-14A4-3D47-A54E-3990E8052AEE}"/>
                </a:ext>
              </a:extLst>
            </p:cNvPr>
            <p:cNvSpPr/>
            <p:nvPr/>
          </p:nvSpPr>
          <p:spPr>
            <a:xfrm>
              <a:off x="6624204" y="2001128"/>
              <a:ext cx="1742725" cy="1742725"/>
            </a:xfrm>
            <a:prstGeom prst="rect">
              <a:avLst/>
            </a:prstGeom>
            <a:solidFill>
              <a:srgbClr val="E2E3E4"/>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3" name="Freeform 12">
              <a:extLst>
                <a:ext uri="{FF2B5EF4-FFF2-40B4-BE49-F238E27FC236}">
                  <a16:creationId xmlns:a16="http://schemas.microsoft.com/office/drawing/2014/main" xmlns="" id="{A970863D-5BF9-3643-906A-23596770F917}"/>
                </a:ext>
              </a:extLst>
            </p:cNvPr>
            <p:cNvSpPr/>
            <p:nvPr/>
          </p:nvSpPr>
          <p:spPr>
            <a:xfrm>
              <a:off x="6629747" y="3510398"/>
              <a:ext cx="1742725" cy="1742725"/>
            </a:xfrm>
            <a:custGeom>
              <a:avLst/>
              <a:gdLst>
                <a:gd name="connsiteX0" fmla="*/ 0 w 1742725"/>
                <a:gd name="connsiteY0" fmla="*/ 0 h 1742725"/>
                <a:gd name="connsiteX1" fmla="*/ 1742725 w 1742725"/>
                <a:gd name="connsiteY1" fmla="*/ 0 h 1742725"/>
                <a:gd name="connsiteX2" fmla="*/ 1742725 w 1742725"/>
                <a:gd name="connsiteY2" fmla="*/ 1742725 h 1742725"/>
                <a:gd name="connsiteX3" fmla="*/ 0 w 1742725"/>
                <a:gd name="connsiteY3" fmla="*/ 1742725 h 1742725"/>
                <a:gd name="connsiteX4" fmla="*/ 0 w 1742725"/>
                <a:gd name="connsiteY4" fmla="*/ 0 h 1742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2725" h="1742725">
                  <a:moveTo>
                    <a:pt x="0" y="0"/>
                  </a:moveTo>
                  <a:lnTo>
                    <a:pt x="1742725" y="0"/>
                  </a:lnTo>
                  <a:lnTo>
                    <a:pt x="1742725" y="1742725"/>
                  </a:lnTo>
                  <a:lnTo>
                    <a:pt x="0" y="1742725"/>
                  </a:lnTo>
                  <a:lnTo>
                    <a:pt x="0" y="0"/>
                  </a:lnTo>
                  <a:close/>
                </a:path>
              </a:pathLst>
            </a:custGeom>
            <a:solidFill>
              <a:srgbClr val="003E69"/>
            </a:solidFill>
            <a:ln w="1905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248920" tIns="0" rIns="248920" bIns="248920" numCol="1" spcCol="1270" anchor="ctr" anchorCtr="0">
              <a:noAutofit/>
            </a:bodyPr>
            <a:lstStyle/>
            <a:p>
              <a:pPr algn="ctr" defTabSz="1554308">
                <a:lnSpc>
                  <a:spcPct val="90000"/>
                </a:lnSpc>
                <a:spcBef>
                  <a:spcPct val="0"/>
                </a:spcBef>
                <a:spcAft>
                  <a:spcPct val="35000"/>
                </a:spcAft>
              </a:pPr>
              <a:r>
                <a:rPr lang="en-US" sz="3200" dirty="0">
                  <a:solidFill>
                    <a:srgbClr val="E2E3E4"/>
                  </a:solidFill>
                </a:rPr>
                <a:t>Enter text</a:t>
              </a:r>
            </a:p>
          </p:txBody>
        </p:sp>
        <p:sp>
          <p:nvSpPr>
            <p:cNvPr id="14" name="Freeform 13">
              <a:extLst>
                <a:ext uri="{FF2B5EF4-FFF2-40B4-BE49-F238E27FC236}">
                  <a16:creationId xmlns:a16="http://schemas.microsoft.com/office/drawing/2014/main" xmlns="" id="{C1CB85BF-1592-AA4D-A92A-0F830E43C058}"/>
                </a:ext>
              </a:extLst>
            </p:cNvPr>
            <p:cNvSpPr/>
            <p:nvPr/>
          </p:nvSpPr>
          <p:spPr>
            <a:xfrm>
              <a:off x="8702617" y="2663114"/>
              <a:ext cx="335687" cy="418752"/>
            </a:xfrm>
            <a:custGeom>
              <a:avLst/>
              <a:gdLst>
                <a:gd name="connsiteX0" fmla="*/ 0 w 335687"/>
                <a:gd name="connsiteY0" fmla="*/ 83750 h 418752"/>
                <a:gd name="connsiteX1" fmla="*/ 167844 w 335687"/>
                <a:gd name="connsiteY1" fmla="*/ 83750 h 418752"/>
                <a:gd name="connsiteX2" fmla="*/ 167844 w 335687"/>
                <a:gd name="connsiteY2" fmla="*/ 0 h 418752"/>
                <a:gd name="connsiteX3" fmla="*/ 335687 w 335687"/>
                <a:gd name="connsiteY3" fmla="*/ 209376 h 418752"/>
                <a:gd name="connsiteX4" fmla="*/ 167844 w 335687"/>
                <a:gd name="connsiteY4" fmla="*/ 418752 h 418752"/>
                <a:gd name="connsiteX5" fmla="*/ 167844 w 335687"/>
                <a:gd name="connsiteY5" fmla="*/ 335002 h 418752"/>
                <a:gd name="connsiteX6" fmla="*/ 0 w 335687"/>
                <a:gd name="connsiteY6" fmla="*/ 335002 h 418752"/>
                <a:gd name="connsiteX7" fmla="*/ 0 w 335687"/>
                <a:gd name="connsiteY7" fmla="*/ 83750 h 41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5687" h="418752">
                  <a:moveTo>
                    <a:pt x="0" y="83750"/>
                  </a:moveTo>
                  <a:lnTo>
                    <a:pt x="167844" y="83750"/>
                  </a:lnTo>
                  <a:lnTo>
                    <a:pt x="167844" y="0"/>
                  </a:lnTo>
                  <a:lnTo>
                    <a:pt x="335687" y="209376"/>
                  </a:lnTo>
                  <a:lnTo>
                    <a:pt x="167844" y="418752"/>
                  </a:lnTo>
                  <a:lnTo>
                    <a:pt x="167844" y="335002"/>
                  </a:lnTo>
                  <a:lnTo>
                    <a:pt x="0" y="335002"/>
                  </a:lnTo>
                  <a:lnTo>
                    <a:pt x="0" y="83750"/>
                  </a:lnTo>
                  <a:close/>
                </a:path>
              </a:pathLst>
            </a:custGeom>
            <a:solidFill>
              <a:srgbClr val="00AAE7"/>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0" tIns="83750" rIns="100706" bIns="83750" numCol="1" spcCol="1270" anchor="ctr" anchorCtr="0">
              <a:noAutofit/>
            </a:bodyPr>
            <a:lstStyle/>
            <a:p>
              <a:pPr algn="ctr" defTabSz="799358">
                <a:lnSpc>
                  <a:spcPct val="90000"/>
                </a:lnSpc>
                <a:spcBef>
                  <a:spcPct val="0"/>
                </a:spcBef>
                <a:spcAft>
                  <a:spcPct val="35000"/>
                </a:spcAft>
              </a:pPr>
              <a:endParaRPr lang="en-US">
                <a:solidFill>
                  <a:srgbClr val="FFFFFF"/>
                </a:solidFill>
              </a:endParaRPr>
            </a:p>
          </p:txBody>
        </p:sp>
        <p:sp>
          <p:nvSpPr>
            <p:cNvPr id="15" name="Rectangle 14">
              <a:extLst>
                <a:ext uri="{FF2B5EF4-FFF2-40B4-BE49-F238E27FC236}">
                  <a16:creationId xmlns:a16="http://schemas.microsoft.com/office/drawing/2014/main" xmlns="" id="{F8A1C282-115E-324B-9798-427113004560}"/>
                </a:ext>
              </a:extLst>
            </p:cNvPr>
            <p:cNvSpPr/>
            <p:nvPr/>
          </p:nvSpPr>
          <p:spPr>
            <a:xfrm>
              <a:off x="9326036" y="2001128"/>
              <a:ext cx="1742725" cy="1742725"/>
            </a:xfrm>
            <a:prstGeom prst="rect">
              <a:avLst/>
            </a:prstGeom>
            <a:solidFill>
              <a:srgbClr val="E2E3E4"/>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6" name="Freeform 15">
              <a:extLst>
                <a:ext uri="{FF2B5EF4-FFF2-40B4-BE49-F238E27FC236}">
                  <a16:creationId xmlns:a16="http://schemas.microsoft.com/office/drawing/2014/main" xmlns="" id="{0E4985B2-5ED6-FC44-9021-8DB4127E5D40}"/>
                </a:ext>
              </a:extLst>
            </p:cNvPr>
            <p:cNvSpPr/>
            <p:nvPr/>
          </p:nvSpPr>
          <p:spPr>
            <a:xfrm>
              <a:off x="9331579" y="3510398"/>
              <a:ext cx="1742725" cy="1742725"/>
            </a:xfrm>
            <a:custGeom>
              <a:avLst/>
              <a:gdLst>
                <a:gd name="connsiteX0" fmla="*/ 0 w 1742725"/>
                <a:gd name="connsiteY0" fmla="*/ 0 h 1742725"/>
                <a:gd name="connsiteX1" fmla="*/ 1742725 w 1742725"/>
                <a:gd name="connsiteY1" fmla="*/ 0 h 1742725"/>
                <a:gd name="connsiteX2" fmla="*/ 1742725 w 1742725"/>
                <a:gd name="connsiteY2" fmla="*/ 1742725 h 1742725"/>
                <a:gd name="connsiteX3" fmla="*/ 0 w 1742725"/>
                <a:gd name="connsiteY3" fmla="*/ 1742725 h 1742725"/>
                <a:gd name="connsiteX4" fmla="*/ 0 w 1742725"/>
                <a:gd name="connsiteY4" fmla="*/ 0 h 1742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2725" h="1742725">
                  <a:moveTo>
                    <a:pt x="0" y="0"/>
                  </a:moveTo>
                  <a:lnTo>
                    <a:pt x="1742725" y="0"/>
                  </a:lnTo>
                  <a:lnTo>
                    <a:pt x="1742725" y="1742725"/>
                  </a:lnTo>
                  <a:lnTo>
                    <a:pt x="0" y="1742725"/>
                  </a:lnTo>
                  <a:lnTo>
                    <a:pt x="0" y="0"/>
                  </a:lnTo>
                  <a:close/>
                </a:path>
              </a:pathLst>
            </a:custGeom>
            <a:solidFill>
              <a:srgbClr val="003E69"/>
            </a:solidFill>
            <a:ln w="19050">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21920" tIns="0" rIns="121920" bIns="121920" numCol="1" spcCol="1270" anchor="ctr" anchorCtr="0">
              <a:noAutofit/>
            </a:bodyPr>
            <a:lstStyle/>
            <a:p>
              <a:pPr algn="ctr" defTabSz="1421080">
                <a:lnSpc>
                  <a:spcPct val="90000"/>
                </a:lnSpc>
                <a:spcBef>
                  <a:spcPct val="0"/>
                </a:spcBef>
                <a:spcAft>
                  <a:spcPct val="35000"/>
                </a:spcAft>
              </a:pPr>
              <a:r>
                <a:rPr lang="en-US" sz="3200" dirty="0">
                  <a:solidFill>
                    <a:srgbClr val="E2E3E4"/>
                  </a:solidFill>
                </a:rPr>
                <a:t>Enter text</a:t>
              </a:r>
            </a:p>
          </p:txBody>
        </p:sp>
      </p:grpSp>
      <p:sp>
        <p:nvSpPr>
          <p:cNvPr id="17" name="Rectangle 16">
            <a:extLst>
              <a:ext uri="{FF2B5EF4-FFF2-40B4-BE49-F238E27FC236}">
                <a16:creationId xmlns:a16="http://schemas.microsoft.com/office/drawing/2014/main" xmlns="" id="{C7BCC536-1966-284D-8201-087B7ABA07FA}"/>
              </a:ext>
            </a:extLst>
          </p:cNvPr>
          <p:cNvSpPr/>
          <p:nvPr userDrawn="1"/>
        </p:nvSpPr>
        <p:spPr>
          <a:xfrm>
            <a:off x="3750996" y="1276058"/>
            <a:ext cx="5157855" cy="523220"/>
          </a:xfrm>
          <a:prstGeom prst="rect">
            <a:avLst/>
          </a:prstGeom>
        </p:spPr>
        <p:txBody>
          <a:bodyPr wrap="square" lIns="91355" tIns="45678" rIns="91355" bIns="45678">
            <a:spAutoFit/>
          </a:bodyPr>
          <a:lstStyle/>
          <a:p>
            <a:pPr algn="ctr" defTabSz="913551"/>
            <a:r>
              <a:rPr lang="en-US" sz="2800" dirty="0">
                <a:solidFill>
                  <a:srgbClr val="4D4D4F"/>
                </a:solidFill>
              </a:rPr>
              <a:t>Smart Art Sample 5</a:t>
            </a:r>
          </a:p>
        </p:txBody>
      </p:sp>
    </p:spTree>
    <p:extLst>
      <p:ext uri="{BB962C8B-B14F-4D97-AF65-F5344CB8AC3E}">
        <p14:creationId xmlns:p14="http://schemas.microsoft.com/office/powerpoint/2010/main" val="204147815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Smart Art Sample 6">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4908A887-E360-E641-89D4-E4236BEBD38C}"/>
              </a:ext>
            </a:extLst>
          </p:cNvPr>
          <p:cNvSpPr/>
          <p:nvPr userDrawn="1"/>
        </p:nvSpPr>
        <p:spPr>
          <a:xfrm>
            <a:off x="3750996" y="1276058"/>
            <a:ext cx="5157855" cy="523220"/>
          </a:xfrm>
          <a:prstGeom prst="rect">
            <a:avLst/>
          </a:prstGeom>
        </p:spPr>
        <p:txBody>
          <a:bodyPr wrap="square" lIns="91355" tIns="45678" rIns="91355" bIns="45678">
            <a:spAutoFit/>
          </a:bodyPr>
          <a:lstStyle/>
          <a:p>
            <a:pPr algn="ctr" defTabSz="913551"/>
            <a:r>
              <a:rPr lang="en-US" sz="2800" dirty="0">
                <a:solidFill>
                  <a:srgbClr val="4D4D4F"/>
                </a:solidFill>
              </a:rPr>
              <a:t>Smart Art Sample 6</a:t>
            </a:r>
          </a:p>
        </p:txBody>
      </p:sp>
      <p:grpSp>
        <p:nvGrpSpPr>
          <p:cNvPr id="6" name="Group 5">
            <a:extLst>
              <a:ext uri="{FF2B5EF4-FFF2-40B4-BE49-F238E27FC236}">
                <a16:creationId xmlns:a16="http://schemas.microsoft.com/office/drawing/2014/main" xmlns="" id="{AEECBB6F-5633-C644-8B2D-09ACF9135B2A}"/>
              </a:ext>
            </a:extLst>
          </p:cNvPr>
          <p:cNvGrpSpPr/>
          <p:nvPr userDrawn="1"/>
        </p:nvGrpSpPr>
        <p:grpSpPr>
          <a:xfrm>
            <a:off x="1249471" y="2001136"/>
            <a:ext cx="10087279" cy="3251995"/>
            <a:chOff x="1220539" y="2001128"/>
            <a:chExt cx="9853765" cy="3251995"/>
          </a:xfrm>
        </p:grpSpPr>
        <p:sp>
          <p:nvSpPr>
            <p:cNvPr id="7" name="Rectangle 6">
              <a:extLst>
                <a:ext uri="{FF2B5EF4-FFF2-40B4-BE49-F238E27FC236}">
                  <a16:creationId xmlns:a16="http://schemas.microsoft.com/office/drawing/2014/main" xmlns="" id="{9ED686EB-80C8-EE40-AA4B-D92BA2957D4A}"/>
                </a:ext>
              </a:extLst>
            </p:cNvPr>
            <p:cNvSpPr/>
            <p:nvPr/>
          </p:nvSpPr>
          <p:spPr>
            <a:xfrm>
              <a:off x="1220539" y="2001128"/>
              <a:ext cx="1742725" cy="1742725"/>
            </a:xfrm>
            <a:prstGeom prst="rect">
              <a:avLst/>
            </a:prstGeom>
            <a:solidFill>
              <a:srgbClr val="E2E3E4"/>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8" name="Freeform 7">
              <a:extLst>
                <a:ext uri="{FF2B5EF4-FFF2-40B4-BE49-F238E27FC236}">
                  <a16:creationId xmlns:a16="http://schemas.microsoft.com/office/drawing/2014/main" xmlns="" id="{30E072DF-E925-8F42-8215-9E2E0D9EB6C4}"/>
                </a:ext>
              </a:extLst>
            </p:cNvPr>
            <p:cNvSpPr/>
            <p:nvPr/>
          </p:nvSpPr>
          <p:spPr>
            <a:xfrm>
              <a:off x="1226082" y="3510398"/>
              <a:ext cx="1742725" cy="1742725"/>
            </a:xfrm>
            <a:custGeom>
              <a:avLst/>
              <a:gdLst>
                <a:gd name="connsiteX0" fmla="*/ 0 w 1742725"/>
                <a:gd name="connsiteY0" fmla="*/ 0 h 1742725"/>
                <a:gd name="connsiteX1" fmla="*/ 1742725 w 1742725"/>
                <a:gd name="connsiteY1" fmla="*/ 0 h 1742725"/>
                <a:gd name="connsiteX2" fmla="*/ 1742725 w 1742725"/>
                <a:gd name="connsiteY2" fmla="*/ 1742725 h 1742725"/>
                <a:gd name="connsiteX3" fmla="*/ 0 w 1742725"/>
                <a:gd name="connsiteY3" fmla="*/ 1742725 h 1742725"/>
                <a:gd name="connsiteX4" fmla="*/ 0 w 1742725"/>
                <a:gd name="connsiteY4" fmla="*/ 0 h 1742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2725" h="1742725">
                  <a:moveTo>
                    <a:pt x="0" y="0"/>
                  </a:moveTo>
                  <a:lnTo>
                    <a:pt x="1742725" y="0"/>
                  </a:lnTo>
                  <a:lnTo>
                    <a:pt x="1742725" y="1742725"/>
                  </a:lnTo>
                  <a:lnTo>
                    <a:pt x="0" y="1742725"/>
                  </a:lnTo>
                  <a:lnTo>
                    <a:pt x="0" y="0"/>
                  </a:lnTo>
                  <a:close/>
                </a:path>
              </a:pathLst>
            </a:custGeom>
            <a:solidFill>
              <a:srgbClr val="003E69"/>
            </a:solidFill>
            <a:ln w="19050">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21920" tIns="0" rIns="121920" bIns="121920" numCol="1" spcCol="1270" anchor="ctr" anchorCtr="0">
              <a:noAutofit/>
            </a:bodyPr>
            <a:lstStyle/>
            <a:p>
              <a:pPr algn="ctr" defTabSz="1421080">
                <a:lnSpc>
                  <a:spcPct val="90000"/>
                </a:lnSpc>
                <a:spcBef>
                  <a:spcPct val="0"/>
                </a:spcBef>
                <a:spcAft>
                  <a:spcPct val="35000"/>
                </a:spcAft>
              </a:pPr>
              <a:r>
                <a:rPr lang="en-US" sz="3200" dirty="0">
                  <a:solidFill>
                    <a:srgbClr val="E2E3E4"/>
                  </a:solidFill>
                </a:rPr>
                <a:t>Enter text</a:t>
              </a:r>
            </a:p>
          </p:txBody>
        </p:sp>
        <p:sp>
          <p:nvSpPr>
            <p:cNvPr id="9" name="Freeform 8">
              <a:extLst>
                <a:ext uri="{FF2B5EF4-FFF2-40B4-BE49-F238E27FC236}">
                  <a16:creationId xmlns:a16="http://schemas.microsoft.com/office/drawing/2014/main" xmlns="" id="{12AE6814-EE76-6C4A-91A9-0904C1A6418F}"/>
                </a:ext>
              </a:extLst>
            </p:cNvPr>
            <p:cNvSpPr/>
            <p:nvPr/>
          </p:nvSpPr>
          <p:spPr>
            <a:xfrm>
              <a:off x="3298952" y="2663114"/>
              <a:ext cx="335687" cy="418752"/>
            </a:xfrm>
            <a:custGeom>
              <a:avLst/>
              <a:gdLst>
                <a:gd name="connsiteX0" fmla="*/ 0 w 335687"/>
                <a:gd name="connsiteY0" fmla="*/ 83750 h 418752"/>
                <a:gd name="connsiteX1" fmla="*/ 167844 w 335687"/>
                <a:gd name="connsiteY1" fmla="*/ 83750 h 418752"/>
                <a:gd name="connsiteX2" fmla="*/ 167844 w 335687"/>
                <a:gd name="connsiteY2" fmla="*/ 0 h 418752"/>
                <a:gd name="connsiteX3" fmla="*/ 335687 w 335687"/>
                <a:gd name="connsiteY3" fmla="*/ 209376 h 418752"/>
                <a:gd name="connsiteX4" fmla="*/ 167844 w 335687"/>
                <a:gd name="connsiteY4" fmla="*/ 418752 h 418752"/>
                <a:gd name="connsiteX5" fmla="*/ 167844 w 335687"/>
                <a:gd name="connsiteY5" fmla="*/ 335002 h 418752"/>
                <a:gd name="connsiteX6" fmla="*/ 0 w 335687"/>
                <a:gd name="connsiteY6" fmla="*/ 335002 h 418752"/>
                <a:gd name="connsiteX7" fmla="*/ 0 w 335687"/>
                <a:gd name="connsiteY7" fmla="*/ 83750 h 41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5687" h="418752">
                  <a:moveTo>
                    <a:pt x="0" y="83750"/>
                  </a:moveTo>
                  <a:lnTo>
                    <a:pt x="167844" y="83750"/>
                  </a:lnTo>
                  <a:lnTo>
                    <a:pt x="167844" y="0"/>
                  </a:lnTo>
                  <a:lnTo>
                    <a:pt x="335687" y="209376"/>
                  </a:lnTo>
                  <a:lnTo>
                    <a:pt x="167844" y="418752"/>
                  </a:lnTo>
                  <a:lnTo>
                    <a:pt x="167844" y="335002"/>
                  </a:lnTo>
                  <a:lnTo>
                    <a:pt x="0" y="335002"/>
                  </a:lnTo>
                  <a:lnTo>
                    <a:pt x="0" y="83750"/>
                  </a:lnTo>
                  <a:close/>
                </a:path>
              </a:pathLst>
            </a:custGeom>
            <a:solidFill>
              <a:srgbClr val="4D4D4F"/>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0" tIns="83750" rIns="100706" bIns="83750" numCol="1" spcCol="1270" anchor="ctr" anchorCtr="0">
              <a:noAutofit/>
            </a:bodyPr>
            <a:lstStyle/>
            <a:p>
              <a:pPr algn="ctr" defTabSz="799358">
                <a:lnSpc>
                  <a:spcPct val="90000"/>
                </a:lnSpc>
                <a:spcBef>
                  <a:spcPct val="0"/>
                </a:spcBef>
                <a:spcAft>
                  <a:spcPct val="35000"/>
                </a:spcAft>
              </a:pPr>
              <a:endParaRPr lang="en-US">
                <a:solidFill>
                  <a:srgbClr val="FFFFFF"/>
                </a:solidFill>
              </a:endParaRPr>
            </a:p>
          </p:txBody>
        </p:sp>
        <p:sp>
          <p:nvSpPr>
            <p:cNvPr id="10" name="Rectangle 9">
              <a:extLst>
                <a:ext uri="{FF2B5EF4-FFF2-40B4-BE49-F238E27FC236}">
                  <a16:creationId xmlns:a16="http://schemas.microsoft.com/office/drawing/2014/main" xmlns="" id="{47AC46E1-C20C-A744-B97F-D878CDC2522D}"/>
                </a:ext>
              </a:extLst>
            </p:cNvPr>
            <p:cNvSpPr/>
            <p:nvPr/>
          </p:nvSpPr>
          <p:spPr>
            <a:xfrm>
              <a:off x="3922371" y="2001128"/>
              <a:ext cx="1742725" cy="1742725"/>
            </a:xfrm>
            <a:prstGeom prst="rect">
              <a:avLst/>
            </a:prstGeom>
            <a:solidFill>
              <a:srgbClr val="E2E3E4"/>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1" name="Freeform 10">
              <a:extLst>
                <a:ext uri="{FF2B5EF4-FFF2-40B4-BE49-F238E27FC236}">
                  <a16:creationId xmlns:a16="http://schemas.microsoft.com/office/drawing/2014/main" xmlns="" id="{1741DF41-88D3-F74B-868A-460CBE6778F0}"/>
                </a:ext>
              </a:extLst>
            </p:cNvPr>
            <p:cNvSpPr/>
            <p:nvPr/>
          </p:nvSpPr>
          <p:spPr>
            <a:xfrm>
              <a:off x="3927914" y="3510398"/>
              <a:ext cx="1742725" cy="1742725"/>
            </a:xfrm>
            <a:custGeom>
              <a:avLst/>
              <a:gdLst>
                <a:gd name="connsiteX0" fmla="*/ 0 w 1742725"/>
                <a:gd name="connsiteY0" fmla="*/ 0 h 1742725"/>
                <a:gd name="connsiteX1" fmla="*/ 1742725 w 1742725"/>
                <a:gd name="connsiteY1" fmla="*/ 0 h 1742725"/>
                <a:gd name="connsiteX2" fmla="*/ 1742725 w 1742725"/>
                <a:gd name="connsiteY2" fmla="*/ 1742725 h 1742725"/>
                <a:gd name="connsiteX3" fmla="*/ 0 w 1742725"/>
                <a:gd name="connsiteY3" fmla="*/ 1742725 h 1742725"/>
                <a:gd name="connsiteX4" fmla="*/ 0 w 1742725"/>
                <a:gd name="connsiteY4" fmla="*/ 0 h 1742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2725" h="1742725">
                  <a:moveTo>
                    <a:pt x="0" y="0"/>
                  </a:moveTo>
                  <a:lnTo>
                    <a:pt x="1742725" y="0"/>
                  </a:lnTo>
                  <a:lnTo>
                    <a:pt x="1742725" y="1742725"/>
                  </a:lnTo>
                  <a:lnTo>
                    <a:pt x="0" y="1742725"/>
                  </a:lnTo>
                  <a:lnTo>
                    <a:pt x="0" y="0"/>
                  </a:lnTo>
                  <a:close/>
                </a:path>
              </a:pathLst>
            </a:custGeom>
            <a:solidFill>
              <a:srgbClr val="9D9FA2"/>
            </a:solidFill>
            <a:ln w="1905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248920" tIns="0" rIns="248920" bIns="248920" numCol="1" spcCol="1270" anchor="ctr" anchorCtr="0">
              <a:noAutofit/>
            </a:bodyPr>
            <a:lstStyle/>
            <a:p>
              <a:pPr algn="ctr" defTabSz="1554308">
                <a:lnSpc>
                  <a:spcPct val="90000"/>
                </a:lnSpc>
                <a:spcBef>
                  <a:spcPct val="0"/>
                </a:spcBef>
                <a:spcAft>
                  <a:spcPct val="35000"/>
                </a:spcAft>
              </a:pPr>
              <a:r>
                <a:rPr lang="en-US" sz="3200" dirty="0">
                  <a:solidFill>
                    <a:srgbClr val="E2E3E4"/>
                  </a:solidFill>
                </a:rPr>
                <a:t>Enter text</a:t>
              </a:r>
            </a:p>
          </p:txBody>
        </p:sp>
        <p:sp>
          <p:nvSpPr>
            <p:cNvPr id="12" name="Freeform 11">
              <a:extLst>
                <a:ext uri="{FF2B5EF4-FFF2-40B4-BE49-F238E27FC236}">
                  <a16:creationId xmlns:a16="http://schemas.microsoft.com/office/drawing/2014/main" xmlns="" id="{70E6755E-D7BC-2C44-8E8B-B7982BA9BA45}"/>
                </a:ext>
              </a:extLst>
            </p:cNvPr>
            <p:cNvSpPr/>
            <p:nvPr/>
          </p:nvSpPr>
          <p:spPr>
            <a:xfrm>
              <a:off x="6000784" y="2663114"/>
              <a:ext cx="335687" cy="418752"/>
            </a:xfrm>
            <a:custGeom>
              <a:avLst/>
              <a:gdLst>
                <a:gd name="connsiteX0" fmla="*/ 0 w 335687"/>
                <a:gd name="connsiteY0" fmla="*/ 83750 h 418752"/>
                <a:gd name="connsiteX1" fmla="*/ 167844 w 335687"/>
                <a:gd name="connsiteY1" fmla="*/ 83750 h 418752"/>
                <a:gd name="connsiteX2" fmla="*/ 167844 w 335687"/>
                <a:gd name="connsiteY2" fmla="*/ 0 h 418752"/>
                <a:gd name="connsiteX3" fmla="*/ 335687 w 335687"/>
                <a:gd name="connsiteY3" fmla="*/ 209376 h 418752"/>
                <a:gd name="connsiteX4" fmla="*/ 167844 w 335687"/>
                <a:gd name="connsiteY4" fmla="*/ 418752 h 418752"/>
                <a:gd name="connsiteX5" fmla="*/ 167844 w 335687"/>
                <a:gd name="connsiteY5" fmla="*/ 335002 h 418752"/>
                <a:gd name="connsiteX6" fmla="*/ 0 w 335687"/>
                <a:gd name="connsiteY6" fmla="*/ 335002 h 418752"/>
                <a:gd name="connsiteX7" fmla="*/ 0 w 335687"/>
                <a:gd name="connsiteY7" fmla="*/ 83750 h 41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5687" h="418752">
                  <a:moveTo>
                    <a:pt x="0" y="83750"/>
                  </a:moveTo>
                  <a:lnTo>
                    <a:pt x="167844" y="83750"/>
                  </a:lnTo>
                  <a:lnTo>
                    <a:pt x="167844" y="0"/>
                  </a:lnTo>
                  <a:lnTo>
                    <a:pt x="335687" y="209376"/>
                  </a:lnTo>
                  <a:lnTo>
                    <a:pt x="167844" y="418752"/>
                  </a:lnTo>
                  <a:lnTo>
                    <a:pt x="167844" y="335002"/>
                  </a:lnTo>
                  <a:lnTo>
                    <a:pt x="0" y="335002"/>
                  </a:lnTo>
                  <a:lnTo>
                    <a:pt x="0" y="83750"/>
                  </a:lnTo>
                  <a:close/>
                </a:path>
              </a:pathLst>
            </a:custGeom>
            <a:solidFill>
              <a:srgbClr val="4D4D4F"/>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0" tIns="83750" rIns="100706" bIns="83750" numCol="1" spcCol="1270" anchor="ctr" anchorCtr="0">
              <a:noAutofit/>
            </a:bodyPr>
            <a:lstStyle/>
            <a:p>
              <a:pPr algn="ctr" defTabSz="799358">
                <a:lnSpc>
                  <a:spcPct val="90000"/>
                </a:lnSpc>
                <a:spcBef>
                  <a:spcPct val="0"/>
                </a:spcBef>
                <a:spcAft>
                  <a:spcPct val="35000"/>
                </a:spcAft>
              </a:pPr>
              <a:endParaRPr lang="en-US">
                <a:solidFill>
                  <a:srgbClr val="FFFFFF"/>
                </a:solidFill>
              </a:endParaRPr>
            </a:p>
          </p:txBody>
        </p:sp>
        <p:sp>
          <p:nvSpPr>
            <p:cNvPr id="13" name="Rectangle 12">
              <a:extLst>
                <a:ext uri="{FF2B5EF4-FFF2-40B4-BE49-F238E27FC236}">
                  <a16:creationId xmlns:a16="http://schemas.microsoft.com/office/drawing/2014/main" xmlns="" id="{E2C33D19-64B9-A844-A596-99CC22679E34}"/>
                </a:ext>
              </a:extLst>
            </p:cNvPr>
            <p:cNvSpPr/>
            <p:nvPr/>
          </p:nvSpPr>
          <p:spPr>
            <a:xfrm>
              <a:off x="6624204" y="2001128"/>
              <a:ext cx="1742725" cy="1742725"/>
            </a:xfrm>
            <a:prstGeom prst="rect">
              <a:avLst/>
            </a:prstGeom>
            <a:solidFill>
              <a:srgbClr val="E2E3E4"/>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4" name="Freeform 13">
              <a:extLst>
                <a:ext uri="{FF2B5EF4-FFF2-40B4-BE49-F238E27FC236}">
                  <a16:creationId xmlns:a16="http://schemas.microsoft.com/office/drawing/2014/main" xmlns="" id="{B4974691-969B-7A45-AB38-70B7D35F71C2}"/>
                </a:ext>
              </a:extLst>
            </p:cNvPr>
            <p:cNvSpPr/>
            <p:nvPr/>
          </p:nvSpPr>
          <p:spPr>
            <a:xfrm>
              <a:off x="6629747" y="3510398"/>
              <a:ext cx="1742725" cy="1742725"/>
            </a:xfrm>
            <a:custGeom>
              <a:avLst/>
              <a:gdLst>
                <a:gd name="connsiteX0" fmla="*/ 0 w 1742725"/>
                <a:gd name="connsiteY0" fmla="*/ 0 h 1742725"/>
                <a:gd name="connsiteX1" fmla="*/ 1742725 w 1742725"/>
                <a:gd name="connsiteY1" fmla="*/ 0 h 1742725"/>
                <a:gd name="connsiteX2" fmla="*/ 1742725 w 1742725"/>
                <a:gd name="connsiteY2" fmla="*/ 1742725 h 1742725"/>
                <a:gd name="connsiteX3" fmla="*/ 0 w 1742725"/>
                <a:gd name="connsiteY3" fmla="*/ 1742725 h 1742725"/>
                <a:gd name="connsiteX4" fmla="*/ 0 w 1742725"/>
                <a:gd name="connsiteY4" fmla="*/ 0 h 1742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2725" h="1742725">
                  <a:moveTo>
                    <a:pt x="0" y="0"/>
                  </a:moveTo>
                  <a:lnTo>
                    <a:pt x="1742725" y="0"/>
                  </a:lnTo>
                  <a:lnTo>
                    <a:pt x="1742725" y="1742725"/>
                  </a:lnTo>
                  <a:lnTo>
                    <a:pt x="0" y="1742725"/>
                  </a:lnTo>
                  <a:lnTo>
                    <a:pt x="0" y="0"/>
                  </a:lnTo>
                  <a:close/>
                </a:path>
              </a:pathLst>
            </a:custGeom>
            <a:solidFill>
              <a:srgbClr val="FFD571"/>
            </a:solidFill>
            <a:ln w="1905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248920" tIns="0" rIns="248920" bIns="248920" numCol="1" spcCol="1270" anchor="ctr" anchorCtr="0">
              <a:noAutofit/>
            </a:bodyPr>
            <a:lstStyle/>
            <a:p>
              <a:pPr algn="ctr" defTabSz="1554308">
                <a:lnSpc>
                  <a:spcPct val="90000"/>
                </a:lnSpc>
                <a:spcBef>
                  <a:spcPct val="0"/>
                </a:spcBef>
                <a:spcAft>
                  <a:spcPct val="35000"/>
                </a:spcAft>
              </a:pPr>
              <a:r>
                <a:rPr lang="en-US" sz="3200" dirty="0">
                  <a:solidFill>
                    <a:srgbClr val="4D4D4F"/>
                  </a:solidFill>
                </a:rPr>
                <a:t>Enter text</a:t>
              </a:r>
            </a:p>
          </p:txBody>
        </p:sp>
        <p:sp>
          <p:nvSpPr>
            <p:cNvPr id="15" name="Freeform 14">
              <a:extLst>
                <a:ext uri="{FF2B5EF4-FFF2-40B4-BE49-F238E27FC236}">
                  <a16:creationId xmlns:a16="http://schemas.microsoft.com/office/drawing/2014/main" xmlns="" id="{6CA4B50F-F0E5-3B4D-AC91-B7A986A59AB7}"/>
                </a:ext>
              </a:extLst>
            </p:cNvPr>
            <p:cNvSpPr/>
            <p:nvPr/>
          </p:nvSpPr>
          <p:spPr>
            <a:xfrm>
              <a:off x="8702617" y="2663114"/>
              <a:ext cx="335687" cy="418752"/>
            </a:xfrm>
            <a:custGeom>
              <a:avLst/>
              <a:gdLst>
                <a:gd name="connsiteX0" fmla="*/ 0 w 335687"/>
                <a:gd name="connsiteY0" fmla="*/ 83750 h 418752"/>
                <a:gd name="connsiteX1" fmla="*/ 167844 w 335687"/>
                <a:gd name="connsiteY1" fmla="*/ 83750 h 418752"/>
                <a:gd name="connsiteX2" fmla="*/ 167844 w 335687"/>
                <a:gd name="connsiteY2" fmla="*/ 0 h 418752"/>
                <a:gd name="connsiteX3" fmla="*/ 335687 w 335687"/>
                <a:gd name="connsiteY3" fmla="*/ 209376 h 418752"/>
                <a:gd name="connsiteX4" fmla="*/ 167844 w 335687"/>
                <a:gd name="connsiteY4" fmla="*/ 418752 h 418752"/>
                <a:gd name="connsiteX5" fmla="*/ 167844 w 335687"/>
                <a:gd name="connsiteY5" fmla="*/ 335002 h 418752"/>
                <a:gd name="connsiteX6" fmla="*/ 0 w 335687"/>
                <a:gd name="connsiteY6" fmla="*/ 335002 h 418752"/>
                <a:gd name="connsiteX7" fmla="*/ 0 w 335687"/>
                <a:gd name="connsiteY7" fmla="*/ 83750 h 41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5687" h="418752">
                  <a:moveTo>
                    <a:pt x="0" y="83750"/>
                  </a:moveTo>
                  <a:lnTo>
                    <a:pt x="167844" y="83750"/>
                  </a:lnTo>
                  <a:lnTo>
                    <a:pt x="167844" y="0"/>
                  </a:lnTo>
                  <a:lnTo>
                    <a:pt x="335687" y="209376"/>
                  </a:lnTo>
                  <a:lnTo>
                    <a:pt x="167844" y="418752"/>
                  </a:lnTo>
                  <a:lnTo>
                    <a:pt x="167844" y="335002"/>
                  </a:lnTo>
                  <a:lnTo>
                    <a:pt x="0" y="335002"/>
                  </a:lnTo>
                  <a:lnTo>
                    <a:pt x="0" y="83750"/>
                  </a:lnTo>
                  <a:close/>
                </a:path>
              </a:pathLst>
            </a:custGeom>
            <a:solidFill>
              <a:srgbClr val="4D4D4F"/>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0" tIns="83750" rIns="100706" bIns="83750" numCol="1" spcCol="1270" anchor="ctr" anchorCtr="0">
              <a:noAutofit/>
            </a:bodyPr>
            <a:lstStyle/>
            <a:p>
              <a:pPr algn="ctr" defTabSz="799358">
                <a:lnSpc>
                  <a:spcPct val="90000"/>
                </a:lnSpc>
                <a:spcBef>
                  <a:spcPct val="0"/>
                </a:spcBef>
                <a:spcAft>
                  <a:spcPct val="35000"/>
                </a:spcAft>
              </a:pPr>
              <a:endParaRPr lang="en-US">
                <a:solidFill>
                  <a:srgbClr val="FFFFFF"/>
                </a:solidFill>
              </a:endParaRPr>
            </a:p>
          </p:txBody>
        </p:sp>
        <p:sp>
          <p:nvSpPr>
            <p:cNvPr id="16" name="Rectangle 15">
              <a:extLst>
                <a:ext uri="{FF2B5EF4-FFF2-40B4-BE49-F238E27FC236}">
                  <a16:creationId xmlns:a16="http://schemas.microsoft.com/office/drawing/2014/main" xmlns="" id="{35622F8A-211B-FC40-9AF3-4E3381D3257D}"/>
                </a:ext>
              </a:extLst>
            </p:cNvPr>
            <p:cNvSpPr/>
            <p:nvPr/>
          </p:nvSpPr>
          <p:spPr>
            <a:xfrm>
              <a:off x="9326036" y="2001128"/>
              <a:ext cx="1742725" cy="1742725"/>
            </a:xfrm>
            <a:prstGeom prst="rect">
              <a:avLst/>
            </a:prstGeom>
            <a:solidFill>
              <a:srgbClr val="E2E3E4"/>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7" name="Freeform 16">
              <a:extLst>
                <a:ext uri="{FF2B5EF4-FFF2-40B4-BE49-F238E27FC236}">
                  <a16:creationId xmlns:a16="http://schemas.microsoft.com/office/drawing/2014/main" xmlns="" id="{DFED3B5C-6CD9-EB4A-896E-9D74CC69A94C}"/>
                </a:ext>
              </a:extLst>
            </p:cNvPr>
            <p:cNvSpPr/>
            <p:nvPr/>
          </p:nvSpPr>
          <p:spPr>
            <a:xfrm>
              <a:off x="9331579" y="3510398"/>
              <a:ext cx="1742725" cy="1742725"/>
            </a:xfrm>
            <a:custGeom>
              <a:avLst/>
              <a:gdLst>
                <a:gd name="connsiteX0" fmla="*/ 0 w 1742725"/>
                <a:gd name="connsiteY0" fmla="*/ 0 h 1742725"/>
                <a:gd name="connsiteX1" fmla="*/ 1742725 w 1742725"/>
                <a:gd name="connsiteY1" fmla="*/ 0 h 1742725"/>
                <a:gd name="connsiteX2" fmla="*/ 1742725 w 1742725"/>
                <a:gd name="connsiteY2" fmla="*/ 1742725 h 1742725"/>
                <a:gd name="connsiteX3" fmla="*/ 0 w 1742725"/>
                <a:gd name="connsiteY3" fmla="*/ 1742725 h 1742725"/>
                <a:gd name="connsiteX4" fmla="*/ 0 w 1742725"/>
                <a:gd name="connsiteY4" fmla="*/ 0 h 1742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2725" h="1742725">
                  <a:moveTo>
                    <a:pt x="0" y="0"/>
                  </a:moveTo>
                  <a:lnTo>
                    <a:pt x="1742725" y="0"/>
                  </a:lnTo>
                  <a:lnTo>
                    <a:pt x="1742725" y="1742725"/>
                  </a:lnTo>
                  <a:lnTo>
                    <a:pt x="0" y="1742725"/>
                  </a:lnTo>
                  <a:lnTo>
                    <a:pt x="0" y="0"/>
                  </a:lnTo>
                  <a:close/>
                </a:path>
              </a:pathLst>
            </a:custGeom>
            <a:solidFill>
              <a:srgbClr val="00B0F0"/>
            </a:solidFill>
            <a:ln w="19050">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21920" tIns="0" rIns="121920" bIns="121920" numCol="1" spcCol="1270" anchor="ctr" anchorCtr="0">
              <a:noAutofit/>
            </a:bodyPr>
            <a:lstStyle/>
            <a:p>
              <a:pPr algn="ctr" defTabSz="1421080">
                <a:lnSpc>
                  <a:spcPct val="90000"/>
                </a:lnSpc>
                <a:spcBef>
                  <a:spcPct val="0"/>
                </a:spcBef>
                <a:spcAft>
                  <a:spcPct val="35000"/>
                </a:spcAft>
              </a:pPr>
              <a:r>
                <a:rPr lang="en-US" sz="3200" dirty="0">
                  <a:solidFill>
                    <a:srgbClr val="E2E3E4"/>
                  </a:solidFill>
                </a:rPr>
                <a:t>Enter text</a:t>
              </a:r>
            </a:p>
          </p:txBody>
        </p:sp>
      </p:grpSp>
    </p:spTree>
    <p:extLst>
      <p:ext uri="{BB962C8B-B14F-4D97-AF65-F5344CB8AC3E}">
        <p14:creationId xmlns:p14="http://schemas.microsoft.com/office/powerpoint/2010/main" val="56708946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Smart Art Sample 7">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5EF97FD4-DB14-8D47-BF9C-4C31B1424640}"/>
              </a:ext>
            </a:extLst>
          </p:cNvPr>
          <p:cNvSpPr/>
          <p:nvPr userDrawn="1"/>
        </p:nvSpPr>
        <p:spPr>
          <a:xfrm>
            <a:off x="3750996" y="527905"/>
            <a:ext cx="5157855" cy="523220"/>
          </a:xfrm>
          <a:prstGeom prst="rect">
            <a:avLst/>
          </a:prstGeom>
        </p:spPr>
        <p:txBody>
          <a:bodyPr wrap="square" lIns="91355" tIns="45678" rIns="91355" bIns="45678">
            <a:spAutoFit/>
          </a:bodyPr>
          <a:lstStyle/>
          <a:p>
            <a:pPr algn="ctr" defTabSz="913551"/>
            <a:r>
              <a:rPr lang="en-US" sz="2800" dirty="0">
                <a:solidFill>
                  <a:srgbClr val="4D4D4F"/>
                </a:solidFill>
              </a:rPr>
              <a:t>Smart Art Sample 7</a:t>
            </a:r>
          </a:p>
        </p:txBody>
      </p:sp>
      <p:grpSp>
        <p:nvGrpSpPr>
          <p:cNvPr id="6" name="Group 5">
            <a:extLst>
              <a:ext uri="{FF2B5EF4-FFF2-40B4-BE49-F238E27FC236}">
                <a16:creationId xmlns:a16="http://schemas.microsoft.com/office/drawing/2014/main" xmlns="" id="{18B1BC14-2941-3A48-920C-C93AEF946DB6}"/>
              </a:ext>
            </a:extLst>
          </p:cNvPr>
          <p:cNvGrpSpPr/>
          <p:nvPr userDrawn="1"/>
        </p:nvGrpSpPr>
        <p:grpSpPr>
          <a:xfrm>
            <a:off x="2412690" y="1522739"/>
            <a:ext cx="7627190" cy="4168931"/>
            <a:chOff x="2370686" y="1882957"/>
            <a:chExt cx="7450626" cy="4168931"/>
          </a:xfrm>
        </p:grpSpPr>
        <p:sp>
          <p:nvSpPr>
            <p:cNvPr id="7" name="Straight Connector 6">
              <a:extLst>
                <a:ext uri="{FF2B5EF4-FFF2-40B4-BE49-F238E27FC236}">
                  <a16:creationId xmlns:a16="http://schemas.microsoft.com/office/drawing/2014/main" xmlns="" id="{BE9991F2-3379-9D4F-BCDF-6A3013B3EE6D}"/>
                </a:ext>
              </a:extLst>
            </p:cNvPr>
            <p:cNvSpPr/>
            <p:nvPr/>
          </p:nvSpPr>
          <p:spPr>
            <a:xfrm>
              <a:off x="4143920" y="5426549"/>
              <a:ext cx="4185607" cy="0"/>
            </a:xfrm>
            <a:prstGeom prst="line">
              <a:avLst/>
            </a:prstGeom>
            <a:ln w="28575">
              <a:solidFill>
                <a:srgbClr val="00AAE7"/>
              </a:solidFill>
              <a:prstDash val="solid"/>
              <a:headEnd type="none" w="sm" len="sm"/>
              <a:tailEnd type="oval" w="sm" len="sm"/>
            </a:ln>
          </p:spPr>
          <p:style>
            <a:lnRef idx="2">
              <a:scrgbClr r="0" g="0" b="0"/>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8" name="Straight Connector 7">
              <a:extLst>
                <a:ext uri="{FF2B5EF4-FFF2-40B4-BE49-F238E27FC236}">
                  <a16:creationId xmlns:a16="http://schemas.microsoft.com/office/drawing/2014/main" xmlns="" id="{8E4B7EA0-5EF0-B947-934D-8EDF1559C644}"/>
                </a:ext>
              </a:extLst>
            </p:cNvPr>
            <p:cNvSpPr/>
            <p:nvPr/>
          </p:nvSpPr>
          <p:spPr>
            <a:xfrm>
              <a:off x="4143920" y="3967423"/>
              <a:ext cx="3585281" cy="0"/>
            </a:xfrm>
            <a:prstGeom prst="line">
              <a:avLst/>
            </a:prstGeom>
            <a:ln w="28575">
              <a:solidFill>
                <a:srgbClr val="00AAE7"/>
              </a:solidFill>
              <a:prstDash val="solid"/>
              <a:headEnd type="none" w="sm" len="sm"/>
              <a:tailEnd type="oval" w="sm" len="sm"/>
            </a:ln>
          </p:spPr>
          <p:style>
            <a:lnRef idx="2">
              <a:scrgbClr r="0" g="0" b="0"/>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9" name="Straight Connector 8">
              <a:extLst>
                <a:ext uri="{FF2B5EF4-FFF2-40B4-BE49-F238E27FC236}">
                  <a16:creationId xmlns:a16="http://schemas.microsoft.com/office/drawing/2014/main" xmlns="" id="{4491FEC7-3147-7A44-AC6C-E93A26401FAF}"/>
                </a:ext>
              </a:extLst>
            </p:cNvPr>
            <p:cNvSpPr/>
            <p:nvPr/>
          </p:nvSpPr>
          <p:spPr>
            <a:xfrm>
              <a:off x="4143920" y="2508296"/>
              <a:ext cx="4185607" cy="0"/>
            </a:xfrm>
            <a:prstGeom prst="line">
              <a:avLst/>
            </a:prstGeom>
            <a:ln w="28575">
              <a:solidFill>
                <a:srgbClr val="00AAE7"/>
              </a:solidFill>
              <a:prstDash val="solid"/>
              <a:headEnd type="none" w="sm" len="sm"/>
              <a:tailEnd type="oval" w="sm" len="sm"/>
            </a:ln>
          </p:spPr>
          <p:style>
            <a:lnRef idx="2">
              <a:scrgbClr r="0" g="0" b="0"/>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0" name="Rectangle 9">
              <a:extLst>
                <a:ext uri="{FF2B5EF4-FFF2-40B4-BE49-F238E27FC236}">
                  <a16:creationId xmlns:a16="http://schemas.microsoft.com/office/drawing/2014/main" xmlns="" id="{B997C4A2-1292-5246-A991-303F68CC46F4}"/>
                </a:ext>
              </a:extLst>
            </p:cNvPr>
            <p:cNvSpPr/>
            <p:nvPr/>
          </p:nvSpPr>
          <p:spPr>
            <a:xfrm>
              <a:off x="2370686" y="2288281"/>
              <a:ext cx="3546468" cy="3358283"/>
            </a:xfrm>
            <a:prstGeom prst="rect">
              <a:avLst/>
            </a:prstGeom>
            <a:solidFill>
              <a:srgbClr val="E2E3E4"/>
            </a:solidFill>
            <a:ln w="22225">
              <a:solidFill>
                <a:srgbClr val="00AAE7"/>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1" name="Freeform 10">
              <a:extLst>
                <a:ext uri="{FF2B5EF4-FFF2-40B4-BE49-F238E27FC236}">
                  <a16:creationId xmlns:a16="http://schemas.microsoft.com/office/drawing/2014/main" xmlns="" id="{12D588C2-0930-EB49-B68E-2C479D59F027}"/>
                </a:ext>
              </a:extLst>
            </p:cNvPr>
            <p:cNvSpPr/>
            <p:nvPr/>
          </p:nvSpPr>
          <p:spPr>
            <a:xfrm>
              <a:off x="2505056" y="4912203"/>
              <a:ext cx="2668116" cy="619306"/>
            </a:xfrm>
            <a:custGeom>
              <a:avLst/>
              <a:gdLst>
                <a:gd name="connsiteX0" fmla="*/ 0 w 2668116"/>
                <a:gd name="connsiteY0" fmla="*/ 0 h 619306"/>
                <a:gd name="connsiteX1" fmla="*/ 2668116 w 2668116"/>
                <a:gd name="connsiteY1" fmla="*/ 0 h 619306"/>
                <a:gd name="connsiteX2" fmla="*/ 2668116 w 2668116"/>
                <a:gd name="connsiteY2" fmla="*/ 619306 h 619306"/>
                <a:gd name="connsiteX3" fmla="*/ 0 w 2668116"/>
                <a:gd name="connsiteY3" fmla="*/ 619306 h 619306"/>
                <a:gd name="connsiteX4" fmla="*/ 0 w 2668116"/>
                <a:gd name="connsiteY4" fmla="*/ 0 h 619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116" h="619306">
                  <a:moveTo>
                    <a:pt x="0" y="0"/>
                  </a:moveTo>
                  <a:lnTo>
                    <a:pt x="2668116" y="0"/>
                  </a:lnTo>
                  <a:lnTo>
                    <a:pt x="2668116" y="619306"/>
                  </a:lnTo>
                  <a:lnTo>
                    <a:pt x="0" y="619306"/>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defTabSz="1421080">
                <a:lnSpc>
                  <a:spcPct val="90000"/>
                </a:lnSpc>
                <a:spcBef>
                  <a:spcPct val="0"/>
                </a:spcBef>
                <a:spcAft>
                  <a:spcPct val="35000"/>
                </a:spcAft>
              </a:pPr>
              <a:r>
                <a:rPr lang="en-US" sz="3200" dirty="0">
                  <a:solidFill>
                    <a:srgbClr val="E2E3E4"/>
                  </a:solidFill>
                </a:rPr>
                <a:t>Enter text</a:t>
              </a:r>
            </a:p>
          </p:txBody>
        </p:sp>
        <p:sp>
          <p:nvSpPr>
            <p:cNvPr id="12" name="Rectangle 11">
              <a:extLst>
                <a:ext uri="{FF2B5EF4-FFF2-40B4-BE49-F238E27FC236}">
                  <a16:creationId xmlns:a16="http://schemas.microsoft.com/office/drawing/2014/main" xmlns="" id="{A413E996-57FC-5E42-AFA2-5958B3B0FE6B}"/>
                </a:ext>
              </a:extLst>
            </p:cNvPr>
            <p:cNvSpPr/>
            <p:nvPr/>
          </p:nvSpPr>
          <p:spPr>
            <a:xfrm>
              <a:off x="7704188" y="1882957"/>
              <a:ext cx="1250679" cy="1250679"/>
            </a:xfrm>
            <a:prstGeom prst="rect">
              <a:avLst/>
            </a:prstGeom>
            <a:solidFill>
              <a:srgbClr val="E2E3E4"/>
            </a:solidFill>
            <a:ln w="25400">
              <a:solidFill>
                <a:srgbClr val="9D9FA2"/>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3" name="Freeform 12">
              <a:extLst>
                <a:ext uri="{FF2B5EF4-FFF2-40B4-BE49-F238E27FC236}">
                  <a16:creationId xmlns:a16="http://schemas.microsoft.com/office/drawing/2014/main" xmlns="" id="{E00772AF-7D81-5045-B301-FD2E02848B9A}"/>
                </a:ext>
              </a:extLst>
            </p:cNvPr>
            <p:cNvSpPr/>
            <p:nvPr/>
          </p:nvSpPr>
          <p:spPr>
            <a:xfrm>
              <a:off x="8954868" y="1882957"/>
              <a:ext cx="866444" cy="1250679"/>
            </a:xfrm>
            <a:custGeom>
              <a:avLst/>
              <a:gdLst>
                <a:gd name="connsiteX0" fmla="*/ 0 w 866444"/>
                <a:gd name="connsiteY0" fmla="*/ 0 h 1250679"/>
                <a:gd name="connsiteX1" fmla="*/ 866444 w 866444"/>
                <a:gd name="connsiteY1" fmla="*/ 0 h 1250679"/>
                <a:gd name="connsiteX2" fmla="*/ 866444 w 866444"/>
                <a:gd name="connsiteY2" fmla="*/ 1250679 h 1250679"/>
                <a:gd name="connsiteX3" fmla="*/ 0 w 866444"/>
                <a:gd name="connsiteY3" fmla="*/ 1250679 h 1250679"/>
                <a:gd name="connsiteX4" fmla="*/ 0 w 866444"/>
                <a:gd name="connsiteY4" fmla="*/ 0 h 1250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6444" h="1250679">
                  <a:moveTo>
                    <a:pt x="0" y="0"/>
                  </a:moveTo>
                  <a:lnTo>
                    <a:pt x="866444" y="0"/>
                  </a:lnTo>
                  <a:lnTo>
                    <a:pt x="866444" y="1250679"/>
                  </a:lnTo>
                  <a:lnTo>
                    <a:pt x="0" y="1250679"/>
                  </a:lnTo>
                  <a:lnTo>
                    <a:pt x="0" y="0"/>
                  </a:lnTo>
                  <a:close/>
                </a:path>
              </a:pathLst>
            </a:custGeom>
            <a:noFill/>
            <a:ln w="19050" cap="flat" cmpd="sng" algn="ctr">
              <a:noFill/>
              <a:prstDash val="solid"/>
              <a:miter lim="800000"/>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1440" tIns="0" rIns="0" bIns="0" numCol="1" spcCol="1270" anchor="ctr" anchorCtr="0">
              <a:noAutofit/>
            </a:bodyPr>
            <a:lstStyle/>
            <a:p>
              <a:pPr defTabSz="1554308">
                <a:lnSpc>
                  <a:spcPct val="90000"/>
                </a:lnSpc>
                <a:spcBef>
                  <a:spcPct val="0"/>
                </a:spcBef>
                <a:spcAft>
                  <a:spcPct val="35000"/>
                </a:spcAft>
              </a:pPr>
              <a:r>
                <a:rPr lang="en-US" sz="2400" dirty="0">
                  <a:solidFill>
                    <a:srgbClr val="003E69"/>
                  </a:solidFill>
                </a:rPr>
                <a:t>Enter text</a:t>
              </a:r>
            </a:p>
          </p:txBody>
        </p:sp>
        <p:sp>
          <p:nvSpPr>
            <p:cNvPr id="14" name="Rectangle 13">
              <a:extLst>
                <a:ext uri="{FF2B5EF4-FFF2-40B4-BE49-F238E27FC236}">
                  <a16:creationId xmlns:a16="http://schemas.microsoft.com/office/drawing/2014/main" xmlns="" id="{A6A085DB-B9CC-6B43-BCD5-595705034A62}"/>
                </a:ext>
              </a:extLst>
            </p:cNvPr>
            <p:cNvSpPr/>
            <p:nvPr/>
          </p:nvSpPr>
          <p:spPr>
            <a:xfrm>
              <a:off x="7103862" y="3342083"/>
              <a:ext cx="1250679" cy="1250679"/>
            </a:xfrm>
            <a:prstGeom prst="rect">
              <a:avLst/>
            </a:prstGeom>
            <a:solidFill>
              <a:srgbClr val="E2E3E4"/>
            </a:solidFill>
            <a:ln w="25400">
              <a:solidFill>
                <a:srgbClr val="9D9FA2"/>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5" name="Freeform 14">
              <a:extLst>
                <a:ext uri="{FF2B5EF4-FFF2-40B4-BE49-F238E27FC236}">
                  <a16:creationId xmlns:a16="http://schemas.microsoft.com/office/drawing/2014/main" xmlns="" id="{6FF2ED97-090A-3B4C-B514-05FA9E0E48EF}"/>
                </a:ext>
              </a:extLst>
            </p:cNvPr>
            <p:cNvSpPr/>
            <p:nvPr/>
          </p:nvSpPr>
          <p:spPr>
            <a:xfrm>
              <a:off x="8354542" y="3342083"/>
              <a:ext cx="862453" cy="1250679"/>
            </a:xfrm>
            <a:custGeom>
              <a:avLst/>
              <a:gdLst>
                <a:gd name="connsiteX0" fmla="*/ 0 w 862453"/>
                <a:gd name="connsiteY0" fmla="*/ 0 h 1250679"/>
                <a:gd name="connsiteX1" fmla="*/ 862453 w 862453"/>
                <a:gd name="connsiteY1" fmla="*/ 0 h 1250679"/>
                <a:gd name="connsiteX2" fmla="*/ 862453 w 862453"/>
                <a:gd name="connsiteY2" fmla="*/ 1250679 h 1250679"/>
                <a:gd name="connsiteX3" fmla="*/ 0 w 862453"/>
                <a:gd name="connsiteY3" fmla="*/ 1250679 h 1250679"/>
                <a:gd name="connsiteX4" fmla="*/ 0 w 862453"/>
                <a:gd name="connsiteY4" fmla="*/ 0 h 1250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453" h="1250679">
                  <a:moveTo>
                    <a:pt x="0" y="0"/>
                  </a:moveTo>
                  <a:lnTo>
                    <a:pt x="862453" y="0"/>
                  </a:lnTo>
                  <a:lnTo>
                    <a:pt x="862453" y="1250679"/>
                  </a:lnTo>
                  <a:lnTo>
                    <a:pt x="0" y="1250679"/>
                  </a:lnTo>
                  <a:lnTo>
                    <a:pt x="0" y="0"/>
                  </a:lnTo>
                  <a:close/>
                </a:path>
              </a:pathLst>
            </a:custGeom>
            <a:noFill/>
            <a:ln w="19050" cap="flat" cmpd="sng" algn="ctr">
              <a:noFill/>
              <a:prstDash val="solid"/>
              <a:miter lim="800000"/>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1440" tIns="0" rIns="0" bIns="0" numCol="1" spcCol="1270" anchor="ctr" anchorCtr="0">
              <a:noAutofit/>
            </a:bodyPr>
            <a:lstStyle/>
            <a:p>
              <a:pPr defTabSz="1554308">
                <a:lnSpc>
                  <a:spcPct val="90000"/>
                </a:lnSpc>
                <a:spcBef>
                  <a:spcPct val="0"/>
                </a:spcBef>
                <a:spcAft>
                  <a:spcPct val="35000"/>
                </a:spcAft>
              </a:pPr>
              <a:r>
                <a:rPr lang="en-US" sz="2400" dirty="0">
                  <a:solidFill>
                    <a:srgbClr val="003E69"/>
                  </a:solidFill>
                </a:rPr>
                <a:t>Enter text</a:t>
              </a:r>
            </a:p>
          </p:txBody>
        </p:sp>
        <p:sp>
          <p:nvSpPr>
            <p:cNvPr id="16" name="Rectangle 15">
              <a:extLst>
                <a:ext uri="{FF2B5EF4-FFF2-40B4-BE49-F238E27FC236}">
                  <a16:creationId xmlns:a16="http://schemas.microsoft.com/office/drawing/2014/main" xmlns="" id="{15CD7394-CF39-304F-8983-8B2A1DB7301E}"/>
                </a:ext>
              </a:extLst>
            </p:cNvPr>
            <p:cNvSpPr/>
            <p:nvPr/>
          </p:nvSpPr>
          <p:spPr>
            <a:xfrm>
              <a:off x="7704188" y="4801209"/>
              <a:ext cx="1250679" cy="1250679"/>
            </a:xfrm>
            <a:prstGeom prst="rect">
              <a:avLst/>
            </a:prstGeom>
            <a:solidFill>
              <a:srgbClr val="E2E3E4"/>
            </a:solidFill>
            <a:ln w="25400">
              <a:solidFill>
                <a:srgbClr val="9D9FA2"/>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7" name="Freeform 16">
              <a:extLst>
                <a:ext uri="{FF2B5EF4-FFF2-40B4-BE49-F238E27FC236}">
                  <a16:creationId xmlns:a16="http://schemas.microsoft.com/office/drawing/2014/main" xmlns="" id="{905A0E8F-C10F-C74C-AFFD-EC540F3C4C0A}"/>
                </a:ext>
              </a:extLst>
            </p:cNvPr>
            <p:cNvSpPr/>
            <p:nvPr/>
          </p:nvSpPr>
          <p:spPr>
            <a:xfrm>
              <a:off x="8954868" y="4801209"/>
              <a:ext cx="866444" cy="1250679"/>
            </a:xfrm>
            <a:custGeom>
              <a:avLst/>
              <a:gdLst>
                <a:gd name="connsiteX0" fmla="*/ 0 w 866444"/>
                <a:gd name="connsiteY0" fmla="*/ 0 h 1250679"/>
                <a:gd name="connsiteX1" fmla="*/ 866444 w 866444"/>
                <a:gd name="connsiteY1" fmla="*/ 0 h 1250679"/>
                <a:gd name="connsiteX2" fmla="*/ 866444 w 866444"/>
                <a:gd name="connsiteY2" fmla="*/ 1250679 h 1250679"/>
                <a:gd name="connsiteX3" fmla="*/ 0 w 866444"/>
                <a:gd name="connsiteY3" fmla="*/ 1250679 h 1250679"/>
                <a:gd name="connsiteX4" fmla="*/ 0 w 866444"/>
                <a:gd name="connsiteY4" fmla="*/ 0 h 1250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6444" h="1250679">
                  <a:moveTo>
                    <a:pt x="0" y="0"/>
                  </a:moveTo>
                  <a:lnTo>
                    <a:pt x="866444" y="0"/>
                  </a:lnTo>
                  <a:lnTo>
                    <a:pt x="866444" y="1250679"/>
                  </a:lnTo>
                  <a:lnTo>
                    <a:pt x="0" y="1250679"/>
                  </a:lnTo>
                  <a:lnTo>
                    <a:pt x="0" y="0"/>
                  </a:lnTo>
                  <a:close/>
                </a:path>
              </a:pathLst>
            </a:custGeom>
            <a:noFill/>
            <a:ln w="19050">
              <a:noFill/>
            </a:ln>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1440" tIns="0" rIns="0" bIns="0" numCol="1" spcCol="1270" anchor="ctr" anchorCtr="0">
              <a:noAutofit/>
            </a:bodyPr>
            <a:lstStyle/>
            <a:p>
              <a:pPr defTabSz="1065811">
                <a:lnSpc>
                  <a:spcPct val="90000"/>
                </a:lnSpc>
                <a:spcBef>
                  <a:spcPct val="0"/>
                </a:spcBef>
                <a:spcAft>
                  <a:spcPct val="35000"/>
                </a:spcAft>
              </a:pPr>
              <a:r>
                <a:rPr lang="en-US" sz="2400" dirty="0">
                  <a:solidFill>
                    <a:srgbClr val="003E69"/>
                  </a:solidFill>
                </a:rPr>
                <a:t>Enter text</a:t>
              </a:r>
            </a:p>
          </p:txBody>
        </p:sp>
      </p:grpSp>
    </p:spTree>
    <p:extLst>
      <p:ext uri="{BB962C8B-B14F-4D97-AF65-F5344CB8AC3E}">
        <p14:creationId xmlns:p14="http://schemas.microsoft.com/office/powerpoint/2010/main" val="111778892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Table Sample ">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F5996592-7AD2-6A48-B22C-AE98FBA03F49}"/>
              </a:ext>
            </a:extLst>
          </p:cNvPr>
          <p:cNvSpPr/>
          <p:nvPr userDrawn="1"/>
        </p:nvSpPr>
        <p:spPr>
          <a:xfrm>
            <a:off x="3750996" y="1132953"/>
            <a:ext cx="5157855" cy="523220"/>
          </a:xfrm>
          <a:prstGeom prst="rect">
            <a:avLst/>
          </a:prstGeom>
        </p:spPr>
        <p:txBody>
          <a:bodyPr wrap="square" lIns="91355" tIns="45678" rIns="91355" bIns="45678">
            <a:spAutoFit/>
          </a:bodyPr>
          <a:lstStyle/>
          <a:p>
            <a:pPr algn="ctr" defTabSz="913551"/>
            <a:r>
              <a:rPr lang="en-US" sz="2800" dirty="0">
                <a:solidFill>
                  <a:srgbClr val="4D4D4F"/>
                </a:solidFill>
              </a:rPr>
              <a:t>Table Sample</a:t>
            </a:r>
          </a:p>
        </p:txBody>
      </p:sp>
      <p:graphicFrame>
        <p:nvGraphicFramePr>
          <p:cNvPr id="6" name="Content Placeholder 7">
            <a:extLst>
              <a:ext uri="{FF2B5EF4-FFF2-40B4-BE49-F238E27FC236}">
                <a16:creationId xmlns:a16="http://schemas.microsoft.com/office/drawing/2014/main" xmlns="" id="{1BDCCF28-1A58-3A45-8998-27AA09F9E435}"/>
              </a:ext>
            </a:extLst>
          </p:cNvPr>
          <p:cNvGraphicFramePr>
            <a:graphicFrameLocks/>
          </p:cNvGraphicFramePr>
          <p:nvPr userDrawn="1">
            <p:extLst>
              <p:ext uri="{D42A27DB-BD31-4B8C-83A1-F6EECF244321}">
                <p14:modId xmlns:p14="http://schemas.microsoft.com/office/powerpoint/2010/main" val="3534345478"/>
              </p:ext>
            </p:extLst>
          </p:nvPr>
        </p:nvGraphicFramePr>
        <p:xfrm>
          <a:off x="946751" y="2036250"/>
          <a:ext cx="10217118" cy="2631138"/>
        </p:xfrm>
        <a:graphic>
          <a:graphicData uri="http://schemas.openxmlformats.org/drawingml/2006/table">
            <a:tbl>
              <a:tblPr>
                <a:tableStyleId>{5C22544A-7EE6-4342-B048-85BDC9FD1C3A}</a:tableStyleId>
              </a:tblPr>
              <a:tblGrid>
                <a:gridCol w="2531493">
                  <a:extLst>
                    <a:ext uri="{9D8B030D-6E8A-4147-A177-3AD203B41FA5}">
                      <a16:colId xmlns:a16="http://schemas.microsoft.com/office/drawing/2014/main" xmlns="" val="20000"/>
                    </a:ext>
                  </a:extLst>
                </a:gridCol>
                <a:gridCol w="1921406">
                  <a:extLst>
                    <a:ext uri="{9D8B030D-6E8A-4147-A177-3AD203B41FA5}">
                      <a16:colId xmlns:a16="http://schemas.microsoft.com/office/drawing/2014/main" xmlns="" val="20001"/>
                    </a:ext>
                  </a:extLst>
                </a:gridCol>
                <a:gridCol w="1921406">
                  <a:extLst>
                    <a:ext uri="{9D8B030D-6E8A-4147-A177-3AD203B41FA5}">
                      <a16:colId xmlns:a16="http://schemas.microsoft.com/office/drawing/2014/main" xmlns="" val="20002"/>
                    </a:ext>
                  </a:extLst>
                </a:gridCol>
                <a:gridCol w="1921406">
                  <a:extLst>
                    <a:ext uri="{9D8B030D-6E8A-4147-A177-3AD203B41FA5}">
                      <a16:colId xmlns:a16="http://schemas.microsoft.com/office/drawing/2014/main" xmlns="" val="761973587"/>
                    </a:ext>
                  </a:extLst>
                </a:gridCol>
                <a:gridCol w="1921406">
                  <a:extLst>
                    <a:ext uri="{9D8B030D-6E8A-4147-A177-3AD203B41FA5}">
                      <a16:colId xmlns:a16="http://schemas.microsoft.com/office/drawing/2014/main" xmlns="" val="705174065"/>
                    </a:ext>
                  </a:extLst>
                </a:gridCol>
              </a:tblGrid>
              <a:tr h="482288">
                <a:tc>
                  <a:txBody>
                    <a:bodyPr/>
                    <a:lstStyle/>
                    <a:p>
                      <a:pPr algn="l" fontAlgn="b"/>
                      <a:r>
                        <a:rPr lang="en-US" sz="1800" dirty="0">
                          <a:solidFill>
                            <a:srgbClr val="E2E3E4"/>
                          </a:solidFill>
                        </a:rPr>
                        <a:t>text here</a:t>
                      </a:r>
                      <a:endParaRPr lang="en-US" sz="1800" b="0" i="0" u="none" strike="noStrike" dirty="0">
                        <a:solidFill>
                          <a:srgbClr val="E2E3E4"/>
                        </a:solidFill>
                        <a:effectLst/>
                        <a:latin typeface="+mn-lt"/>
                        <a:ea typeface="Lato" charset="0"/>
                        <a:cs typeface="Lato" charset="0"/>
                      </a:endParaRPr>
                    </a:p>
                  </a:txBody>
                  <a:tcPr marL="187214" marR="7214" marT="7047" marB="0" anchor="ctr">
                    <a:lnL w="1270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3E69"/>
                    </a:solidFill>
                  </a:tcPr>
                </a:tc>
                <a:tc>
                  <a:txBody>
                    <a:bodyPr/>
                    <a:lstStyle/>
                    <a:p>
                      <a:pPr algn="l" fontAlgn="b"/>
                      <a:r>
                        <a:rPr lang="en-US" sz="1800" dirty="0">
                          <a:solidFill>
                            <a:srgbClr val="E2E3E4"/>
                          </a:solidFill>
                        </a:rPr>
                        <a:t>text here</a:t>
                      </a:r>
                      <a:endParaRPr lang="en-US" sz="1800" b="1" i="0" u="none" strike="noStrike" dirty="0">
                        <a:solidFill>
                          <a:srgbClr val="E2E3E4"/>
                        </a:solidFill>
                        <a:effectLst/>
                        <a:latin typeface="+mn-lt"/>
                        <a:ea typeface="Lato" charset="0"/>
                        <a:cs typeface="Lato" charset="0"/>
                      </a:endParaRPr>
                    </a:p>
                  </a:txBody>
                  <a:tcPr marL="187214" marR="7214" marT="7047"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3E69"/>
                    </a:solid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800" dirty="0">
                          <a:solidFill>
                            <a:srgbClr val="E2E3E4"/>
                          </a:solidFill>
                        </a:rPr>
                        <a:t>text here</a:t>
                      </a:r>
                      <a:endParaRPr lang="en-US" sz="1800" b="1" i="0" u="none" strike="noStrike" dirty="0">
                        <a:solidFill>
                          <a:srgbClr val="E2E3E4"/>
                        </a:solidFill>
                        <a:effectLst/>
                        <a:latin typeface="+mn-lt"/>
                        <a:ea typeface="Lato" charset="0"/>
                        <a:cs typeface="Lato" charset="0"/>
                      </a:endParaRPr>
                    </a:p>
                  </a:txBody>
                  <a:tcPr marL="187214" marR="93607" marT="7047"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3E69"/>
                    </a:solid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800" dirty="0">
                          <a:solidFill>
                            <a:srgbClr val="E2E3E4"/>
                          </a:solidFill>
                        </a:rPr>
                        <a:t>text here</a:t>
                      </a:r>
                      <a:endParaRPr lang="en-US" sz="1800" b="1" i="0" u="none" strike="noStrike" dirty="0">
                        <a:solidFill>
                          <a:srgbClr val="E2E3E4"/>
                        </a:solidFill>
                        <a:effectLst/>
                        <a:latin typeface="+mn-lt"/>
                        <a:ea typeface="Lato" charset="0"/>
                        <a:cs typeface="Lato" charset="0"/>
                      </a:endParaRPr>
                    </a:p>
                  </a:txBody>
                  <a:tcPr marL="187214" marR="93607" marT="7047"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3E69"/>
                    </a:solid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800" dirty="0">
                          <a:solidFill>
                            <a:srgbClr val="E2E3E4"/>
                          </a:solidFill>
                        </a:rPr>
                        <a:t>text here</a:t>
                      </a:r>
                      <a:endParaRPr lang="en-US" sz="1800" b="1" i="0" u="none" strike="noStrike" dirty="0">
                        <a:solidFill>
                          <a:srgbClr val="E2E3E4"/>
                        </a:solidFill>
                        <a:effectLst/>
                        <a:latin typeface="+mn-lt"/>
                        <a:ea typeface="Lato" charset="0"/>
                        <a:cs typeface="Lato" charset="0"/>
                      </a:endParaRPr>
                    </a:p>
                  </a:txBody>
                  <a:tcPr marL="187214" marR="93607" marT="7047" marB="0" anchor="ctr">
                    <a:lnL w="1905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3E69"/>
                    </a:solidFill>
                  </a:tcPr>
                </a:tc>
                <a:extLst>
                  <a:ext uri="{0D108BD9-81ED-4DB2-BD59-A6C34878D82A}">
                    <a16:rowId xmlns:a16="http://schemas.microsoft.com/office/drawing/2014/main" xmlns="" val="10000"/>
                  </a:ext>
                </a:extLst>
              </a:tr>
              <a:tr h="429770">
                <a:tc>
                  <a:txBody>
                    <a:bodyPr/>
                    <a:lstStyle/>
                    <a:p>
                      <a:pPr marL="0" marR="0" algn="l" defTabSz="342900" rtl="0" eaLnBrk="1" fontAlgn="b" latinLnBrk="0" hangingPunct="1">
                        <a:lnSpc>
                          <a:spcPts val="1520"/>
                        </a:lnSpc>
                        <a:spcBef>
                          <a:spcPts val="0"/>
                        </a:spcBef>
                        <a:spcAft>
                          <a:spcPts val="0"/>
                        </a:spcAft>
                      </a:pPr>
                      <a:r>
                        <a:rPr lang="en-US" sz="1600" b="1" dirty="0">
                          <a:solidFill>
                            <a:srgbClr val="4D4D4F"/>
                          </a:solidFill>
                        </a:rPr>
                        <a:t>text here</a:t>
                      </a:r>
                      <a:endParaRPr lang="en-US" sz="1600" b="1" i="0" kern="1200" spc="0" dirty="0">
                        <a:solidFill>
                          <a:srgbClr val="4D4D4F"/>
                        </a:solidFill>
                        <a:effectLst/>
                        <a:latin typeface="+mn-lt"/>
                        <a:ea typeface="Lato" charset="0"/>
                        <a:cs typeface="Lato" charset="0"/>
                      </a:endParaRPr>
                    </a:p>
                  </a:txBody>
                  <a:tcPr marL="187214" marR="7214" marT="7047" marB="0"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mpd="sng">
                      <a:noFill/>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2E3E4"/>
                    </a:solidFill>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dirty="0">
                          <a:solidFill>
                            <a:srgbClr val="4D4D4F"/>
                          </a:solidFill>
                        </a:rPr>
                        <a:t>text here</a:t>
                      </a:r>
                      <a:endParaRPr kumimoji="0" lang="en-US" altLang="en-US" sz="1600" b="1" i="0" u="none" strike="noStrike" cap="none" normalizeH="0" baseline="0" dirty="0">
                        <a:ln>
                          <a:noFill/>
                        </a:ln>
                        <a:solidFill>
                          <a:srgbClr val="4D4D4F"/>
                        </a:solidFill>
                        <a:effectLst/>
                        <a:latin typeface="+mn-lt"/>
                        <a:ea typeface="ＭＳ Ｐゴシック" pitchFamily="34" charset="-128"/>
                      </a:endParaRPr>
                    </a:p>
                  </a:txBody>
                  <a:tcPr marL="187214" marR="7214" marT="7047"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2E3E4">
                        <a:alpha val="35686"/>
                      </a:srgbClr>
                    </a:solidFill>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kumimoji="0" lang="en-US" altLang="en-US" sz="1600" b="0" i="0" u="none" strike="noStrike" cap="none" normalizeH="0" baseline="0" dirty="0">
                          <a:ln>
                            <a:noFill/>
                          </a:ln>
                          <a:solidFill>
                            <a:srgbClr val="4D4D4F"/>
                          </a:solidFill>
                          <a:effectLst/>
                          <a:latin typeface="+mn-lt"/>
                          <a:ea typeface="ＭＳ Ｐゴシック" pitchFamily="34" charset="-128"/>
                        </a:rPr>
                        <a:t>100</a:t>
                      </a:r>
                    </a:p>
                  </a:txBody>
                  <a:tcPr marL="187214" marR="93607" marT="7047"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2E3E4">
                        <a:alpha val="35686"/>
                      </a:srgbClr>
                    </a:solidFill>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kumimoji="0" lang="en-US" altLang="en-US" sz="1600" b="0" i="0" u="none" strike="noStrike" cap="none" normalizeH="0" baseline="0" dirty="0">
                          <a:ln>
                            <a:noFill/>
                          </a:ln>
                          <a:solidFill>
                            <a:srgbClr val="4D4D4F"/>
                          </a:solidFill>
                          <a:effectLst/>
                          <a:latin typeface="+mn-lt"/>
                          <a:ea typeface="ＭＳ Ｐゴシック" pitchFamily="34" charset="-128"/>
                        </a:rPr>
                        <a:t>200</a:t>
                      </a:r>
                    </a:p>
                  </a:txBody>
                  <a:tcPr marL="187214" marR="93607" marT="7047"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2E3E4">
                        <a:alpha val="35686"/>
                      </a:srgbClr>
                    </a:solidFill>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kumimoji="0" lang="en-US" altLang="en-US" sz="1600" b="0" i="0" u="none" strike="noStrike" cap="none" normalizeH="0" baseline="0" dirty="0">
                          <a:ln>
                            <a:noFill/>
                          </a:ln>
                          <a:solidFill>
                            <a:srgbClr val="4D4D4F"/>
                          </a:solidFill>
                          <a:effectLst/>
                          <a:latin typeface="+mn-lt"/>
                          <a:ea typeface="ＭＳ Ｐゴシック" pitchFamily="34" charset="-128"/>
                        </a:rPr>
                        <a:t>300</a:t>
                      </a:r>
                    </a:p>
                  </a:txBody>
                  <a:tcPr marL="187214" marR="93607" marT="7047" marB="0" anchor="ctr">
                    <a:lnL w="190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2E3E4">
                        <a:alpha val="35686"/>
                      </a:srgbClr>
                    </a:solidFill>
                  </a:tcPr>
                </a:tc>
                <a:extLst>
                  <a:ext uri="{0D108BD9-81ED-4DB2-BD59-A6C34878D82A}">
                    <a16:rowId xmlns:a16="http://schemas.microsoft.com/office/drawing/2014/main" xmlns="" val="10001"/>
                  </a:ext>
                </a:extLst>
              </a:tr>
              <a:tr h="429770">
                <a:tc>
                  <a:txBody>
                    <a:bodyPr/>
                    <a:lstStyle/>
                    <a:p>
                      <a:pPr marL="0" marR="0" algn="l" defTabSz="342900" rtl="0" eaLnBrk="1" fontAlgn="b" latinLnBrk="0" hangingPunct="1">
                        <a:lnSpc>
                          <a:spcPts val="1520"/>
                        </a:lnSpc>
                        <a:spcBef>
                          <a:spcPts val="0"/>
                        </a:spcBef>
                        <a:spcAft>
                          <a:spcPts val="0"/>
                        </a:spcAft>
                      </a:pPr>
                      <a:r>
                        <a:rPr lang="en-US" sz="1600" b="1" dirty="0">
                          <a:solidFill>
                            <a:srgbClr val="4D4D4F"/>
                          </a:solidFill>
                        </a:rPr>
                        <a:t>text here</a:t>
                      </a:r>
                      <a:endParaRPr lang="en-US" sz="1600" b="1" i="0" kern="1200" spc="0" dirty="0">
                        <a:solidFill>
                          <a:srgbClr val="4D4D4F"/>
                        </a:solidFill>
                        <a:effectLst/>
                        <a:latin typeface="+mn-lt"/>
                        <a:ea typeface="Lato" charset="0"/>
                        <a:cs typeface="Lato" charset="0"/>
                      </a:endParaRPr>
                    </a:p>
                  </a:txBody>
                  <a:tcPr marL="187214" marR="7214" marT="7047" marB="0"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71">
                        <a:alpha val="63529"/>
                      </a:srgbClr>
                    </a:solidFill>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dirty="0">
                          <a:solidFill>
                            <a:srgbClr val="4D4D4F"/>
                          </a:solidFill>
                        </a:rPr>
                        <a:t>text here</a:t>
                      </a:r>
                      <a:endParaRPr kumimoji="0" lang="en-US" altLang="en-US" sz="1600" b="1" i="0" u="none" strike="noStrike" kern="1200" cap="none" normalizeH="0" baseline="0" dirty="0">
                        <a:ln>
                          <a:noFill/>
                        </a:ln>
                        <a:solidFill>
                          <a:srgbClr val="4D4D4F"/>
                        </a:solidFill>
                        <a:effectLst/>
                        <a:latin typeface="+mn-lt"/>
                        <a:ea typeface="ＭＳ Ｐゴシック" pitchFamily="34" charset="-128"/>
                        <a:cs typeface="+mn-cs"/>
                      </a:endParaRPr>
                    </a:p>
                  </a:txBody>
                  <a:tcPr marL="187214" marR="7214" marT="7047"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D571">
                        <a:alpha val="35294"/>
                      </a:srgbClr>
                    </a:solidFill>
                  </a:tcPr>
                </a:tc>
                <a:tc>
                  <a:txBody>
                    <a:bodyPr/>
                    <a:lstStyle/>
                    <a:p>
                      <a:pPr algn="l" fontAlgn="b"/>
                      <a:r>
                        <a:rPr lang="en-US" sz="1600" b="0" i="0" kern="1200" spc="0" dirty="0">
                          <a:solidFill>
                            <a:srgbClr val="4D4D4F"/>
                          </a:solidFill>
                          <a:effectLst/>
                          <a:latin typeface="+mn-lt"/>
                          <a:ea typeface="Lato" charset="0"/>
                          <a:cs typeface="Lato" charset="0"/>
                        </a:rPr>
                        <a:t>300</a:t>
                      </a:r>
                    </a:p>
                  </a:txBody>
                  <a:tcPr marL="187214" marR="93607" marT="7047"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D571">
                        <a:alpha val="35294"/>
                      </a:srgbClr>
                    </a:solidFill>
                  </a:tcPr>
                </a:tc>
                <a:tc>
                  <a:txBody>
                    <a:bodyPr/>
                    <a:lstStyle/>
                    <a:p>
                      <a:pPr algn="l" fontAlgn="b"/>
                      <a:r>
                        <a:rPr lang="en-US" sz="1600" b="0" i="0" kern="1200" spc="0" dirty="0">
                          <a:solidFill>
                            <a:srgbClr val="4D4D4F"/>
                          </a:solidFill>
                          <a:effectLst/>
                          <a:latin typeface="+mn-lt"/>
                          <a:ea typeface="Lato" charset="0"/>
                          <a:cs typeface="Lato" charset="0"/>
                        </a:rPr>
                        <a:t>400</a:t>
                      </a:r>
                    </a:p>
                  </a:txBody>
                  <a:tcPr marL="187214" marR="93607" marT="7047"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D571">
                        <a:alpha val="35294"/>
                      </a:srgbClr>
                    </a:solidFill>
                  </a:tcPr>
                </a:tc>
                <a:tc>
                  <a:txBody>
                    <a:bodyPr/>
                    <a:lstStyle/>
                    <a:p>
                      <a:pPr algn="l" fontAlgn="b"/>
                      <a:r>
                        <a:rPr lang="en-US" sz="1600" b="0" i="0" kern="1200" spc="0" dirty="0">
                          <a:solidFill>
                            <a:srgbClr val="4D4D4F"/>
                          </a:solidFill>
                          <a:effectLst/>
                          <a:latin typeface="+mn-lt"/>
                          <a:ea typeface="Lato" charset="0"/>
                          <a:cs typeface="Lato" charset="0"/>
                        </a:rPr>
                        <a:t>500</a:t>
                      </a:r>
                    </a:p>
                  </a:txBody>
                  <a:tcPr marL="187214" marR="93607" marT="7047" marB="0" anchor="ctr">
                    <a:lnL w="190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D571">
                        <a:alpha val="35294"/>
                      </a:srgbClr>
                    </a:solidFill>
                  </a:tcPr>
                </a:tc>
                <a:extLst>
                  <a:ext uri="{0D108BD9-81ED-4DB2-BD59-A6C34878D82A}">
                    <a16:rowId xmlns:a16="http://schemas.microsoft.com/office/drawing/2014/main" xmlns="" val="10002"/>
                  </a:ext>
                </a:extLst>
              </a:tr>
              <a:tr h="429770">
                <a:tc>
                  <a:txBody>
                    <a:bodyPr/>
                    <a:lstStyle/>
                    <a:p>
                      <a:pPr marL="0" marR="0" algn="l" defTabSz="342900" rtl="0" eaLnBrk="1" fontAlgn="b" latinLnBrk="0" hangingPunct="1">
                        <a:lnSpc>
                          <a:spcPts val="1520"/>
                        </a:lnSpc>
                        <a:spcBef>
                          <a:spcPts val="0"/>
                        </a:spcBef>
                        <a:spcAft>
                          <a:spcPts val="0"/>
                        </a:spcAft>
                      </a:pPr>
                      <a:r>
                        <a:rPr lang="en-US" sz="1600" b="1" dirty="0">
                          <a:solidFill>
                            <a:srgbClr val="4D4D4F"/>
                          </a:solidFill>
                        </a:rPr>
                        <a:t>text here</a:t>
                      </a:r>
                      <a:endParaRPr lang="en-US" sz="1600" b="1" i="0" kern="1200" spc="0" dirty="0">
                        <a:solidFill>
                          <a:srgbClr val="4D4D4F"/>
                        </a:solidFill>
                        <a:effectLst/>
                        <a:latin typeface="+mn-lt"/>
                        <a:ea typeface="Lato" charset="0"/>
                        <a:cs typeface="Lato" charset="0"/>
                      </a:endParaRPr>
                    </a:p>
                  </a:txBody>
                  <a:tcPr marL="187214" marR="7214" marT="7047" marB="0"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2E3E4"/>
                    </a:solidFill>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dirty="0">
                          <a:solidFill>
                            <a:srgbClr val="4D4D4F"/>
                          </a:solidFill>
                        </a:rPr>
                        <a:t>text here</a:t>
                      </a:r>
                      <a:endParaRPr kumimoji="0" lang="en-US" altLang="en-US" sz="1600" b="1" i="0" u="none" strike="noStrike" cap="none" normalizeH="0" baseline="0" dirty="0">
                        <a:ln>
                          <a:noFill/>
                        </a:ln>
                        <a:solidFill>
                          <a:srgbClr val="4D4D4F"/>
                        </a:solidFill>
                        <a:effectLst/>
                        <a:latin typeface="+mn-lt"/>
                        <a:ea typeface="ＭＳ Ｐゴシック" pitchFamily="34" charset="-128"/>
                      </a:endParaRPr>
                    </a:p>
                  </a:txBody>
                  <a:tcPr marL="187214" marR="7214" marT="7047"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2E3E4">
                        <a:alpha val="40784"/>
                      </a:srgbClr>
                    </a:solidFill>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kumimoji="0" lang="en-US" altLang="en-US" sz="1600" b="0" i="0" u="none" strike="noStrike" kern="1200" cap="none" normalizeH="0" baseline="0" dirty="0">
                          <a:ln>
                            <a:noFill/>
                          </a:ln>
                          <a:solidFill>
                            <a:srgbClr val="4D4D4F"/>
                          </a:solidFill>
                          <a:effectLst/>
                          <a:latin typeface="+mn-lt"/>
                          <a:ea typeface="ＭＳ Ｐゴシック" pitchFamily="34" charset="-128"/>
                          <a:cs typeface="+mn-cs"/>
                        </a:rPr>
                        <a:t>150</a:t>
                      </a:r>
                    </a:p>
                  </a:txBody>
                  <a:tcPr marL="187214" marR="93607" marT="7047"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2E3E4">
                        <a:alpha val="40784"/>
                      </a:srgbClr>
                    </a:solidFill>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kumimoji="0" lang="en-US" altLang="en-US" sz="1600" b="0" i="0" u="none" strike="noStrike" kern="1200" cap="none" normalizeH="0" baseline="0" dirty="0">
                          <a:ln>
                            <a:noFill/>
                          </a:ln>
                          <a:solidFill>
                            <a:srgbClr val="4D4D4F"/>
                          </a:solidFill>
                          <a:effectLst/>
                          <a:latin typeface="+mn-lt"/>
                          <a:ea typeface="ＭＳ Ｐゴシック" pitchFamily="34" charset="-128"/>
                          <a:cs typeface="+mn-cs"/>
                        </a:rPr>
                        <a:t>450</a:t>
                      </a:r>
                    </a:p>
                  </a:txBody>
                  <a:tcPr marL="187214" marR="93607" marT="7047"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2E3E4">
                        <a:alpha val="40784"/>
                      </a:srgbClr>
                    </a:solidFill>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kumimoji="0" lang="en-US" altLang="en-US" sz="1600" b="0" i="0" u="none" strike="noStrike" kern="1200" cap="none" normalizeH="0" baseline="0" dirty="0">
                          <a:ln>
                            <a:noFill/>
                          </a:ln>
                          <a:solidFill>
                            <a:srgbClr val="4D4D4F"/>
                          </a:solidFill>
                          <a:effectLst/>
                          <a:latin typeface="+mn-lt"/>
                          <a:ea typeface="ＭＳ Ｐゴシック" pitchFamily="34" charset="-128"/>
                          <a:cs typeface="+mn-cs"/>
                        </a:rPr>
                        <a:t>750</a:t>
                      </a:r>
                    </a:p>
                  </a:txBody>
                  <a:tcPr marL="187214" marR="93607" marT="7047" marB="0" anchor="ctr">
                    <a:lnL w="190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2E3E4">
                        <a:alpha val="40784"/>
                      </a:srgbClr>
                    </a:solidFill>
                  </a:tcPr>
                </a:tc>
                <a:extLst>
                  <a:ext uri="{0D108BD9-81ED-4DB2-BD59-A6C34878D82A}">
                    <a16:rowId xmlns:a16="http://schemas.microsoft.com/office/drawing/2014/main" xmlns="" val="10003"/>
                  </a:ext>
                </a:extLst>
              </a:tr>
              <a:tr h="429770">
                <a:tc>
                  <a:txBody>
                    <a:bodyPr/>
                    <a:lstStyle/>
                    <a:p>
                      <a:pPr marL="0" marR="0" algn="l" defTabSz="342900" rtl="0" eaLnBrk="1" fontAlgn="b" latinLnBrk="0" hangingPunct="1">
                        <a:lnSpc>
                          <a:spcPts val="1520"/>
                        </a:lnSpc>
                        <a:spcBef>
                          <a:spcPts val="0"/>
                        </a:spcBef>
                        <a:spcAft>
                          <a:spcPts val="0"/>
                        </a:spcAft>
                      </a:pPr>
                      <a:r>
                        <a:rPr lang="en-US" sz="1600" b="1" dirty="0">
                          <a:solidFill>
                            <a:srgbClr val="4D4D4F"/>
                          </a:solidFill>
                        </a:rPr>
                        <a:t>text here</a:t>
                      </a:r>
                      <a:endParaRPr lang="en-US" sz="1600" b="1" i="0" kern="1200" spc="0" dirty="0">
                        <a:solidFill>
                          <a:srgbClr val="4D4D4F"/>
                        </a:solidFill>
                        <a:effectLst/>
                        <a:latin typeface="+mn-lt"/>
                        <a:ea typeface="Lato" charset="0"/>
                        <a:cs typeface="Lato" charset="0"/>
                      </a:endParaRPr>
                    </a:p>
                  </a:txBody>
                  <a:tcPr marL="187214" marR="7214" marT="7047" marB="0"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AAE7"/>
                    </a:solidFill>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dirty="0">
                          <a:solidFill>
                            <a:srgbClr val="4D4D4F"/>
                          </a:solidFill>
                        </a:rPr>
                        <a:t>text here</a:t>
                      </a:r>
                      <a:endParaRPr kumimoji="0" lang="en-US" altLang="en-US" sz="1600" b="1" i="0" u="none" strike="noStrike" kern="1200" cap="none" normalizeH="0" baseline="0" dirty="0">
                        <a:ln>
                          <a:noFill/>
                        </a:ln>
                        <a:solidFill>
                          <a:srgbClr val="4D4D4F"/>
                        </a:solidFill>
                        <a:effectLst/>
                        <a:latin typeface="+mn-lt"/>
                        <a:ea typeface="ＭＳ Ｐゴシック" pitchFamily="34" charset="-128"/>
                        <a:cs typeface="+mn-cs"/>
                      </a:endParaRPr>
                    </a:p>
                  </a:txBody>
                  <a:tcPr marL="187214" marR="7214" marT="7047"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AAE7">
                        <a:alpha val="33725"/>
                      </a:srgbClr>
                    </a:solidFill>
                  </a:tcP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kumimoji="0" lang="en-US" altLang="en-US" sz="1600" b="0" i="0" u="none" strike="noStrike" cap="none" normalizeH="0" baseline="0" dirty="0">
                          <a:ln>
                            <a:noFill/>
                          </a:ln>
                          <a:solidFill>
                            <a:srgbClr val="4D4D4F"/>
                          </a:solidFill>
                          <a:effectLst/>
                          <a:latin typeface="+mn-lt"/>
                          <a:ea typeface="ＭＳ Ｐゴシック" pitchFamily="34" charset="-128"/>
                        </a:rPr>
                        <a:t>25</a:t>
                      </a:r>
                    </a:p>
                  </a:txBody>
                  <a:tcPr marL="187214" marR="93607" marT="7047"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AAE7">
                        <a:alpha val="33725"/>
                      </a:srgbClr>
                    </a:solidFill>
                  </a:tcP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kumimoji="0" lang="en-US" altLang="en-US" sz="1600" b="0" i="0" u="none" strike="noStrike" cap="none" normalizeH="0" baseline="0" dirty="0">
                          <a:ln>
                            <a:noFill/>
                          </a:ln>
                          <a:solidFill>
                            <a:srgbClr val="4D4D4F"/>
                          </a:solidFill>
                          <a:effectLst/>
                          <a:latin typeface="+mn-lt"/>
                          <a:ea typeface="ＭＳ Ｐゴシック" pitchFamily="34" charset="-128"/>
                        </a:rPr>
                        <a:t>75</a:t>
                      </a:r>
                    </a:p>
                  </a:txBody>
                  <a:tcPr marL="187214" marR="93607" marT="7047"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AAE7">
                        <a:alpha val="33725"/>
                      </a:srgbClr>
                    </a:solidFill>
                  </a:tcP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kumimoji="0" lang="en-US" altLang="en-US" sz="1600" b="0" i="0" u="none" strike="noStrike" cap="none" normalizeH="0" baseline="0" dirty="0">
                          <a:ln>
                            <a:noFill/>
                          </a:ln>
                          <a:solidFill>
                            <a:srgbClr val="4D4D4F"/>
                          </a:solidFill>
                          <a:effectLst/>
                          <a:latin typeface="+mn-lt"/>
                          <a:ea typeface="ＭＳ Ｐゴシック" pitchFamily="34" charset="-128"/>
                        </a:rPr>
                        <a:t>100</a:t>
                      </a:r>
                    </a:p>
                  </a:txBody>
                  <a:tcPr marL="187214" marR="93607" marT="7047" marB="0" anchor="ctr">
                    <a:lnL w="190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AAE7">
                        <a:alpha val="33725"/>
                      </a:srgbClr>
                    </a:solidFill>
                  </a:tcPr>
                </a:tc>
                <a:extLst>
                  <a:ext uri="{0D108BD9-81ED-4DB2-BD59-A6C34878D82A}">
                    <a16:rowId xmlns:a16="http://schemas.microsoft.com/office/drawing/2014/main" xmlns="" val="10004"/>
                  </a:ext>
                </a:extLst>
              </a:tr>
              <a:tr h="429770">
                <a:tc>
                  <a:txBody>
                    <a:bodyPr/>
                    <a:lstStyle/>
                    <a:p>
                      <a:pPr marL="0" marR="0" algn="l" defTabSz="342900" rtl="0" eaLnBrk="1" fontAlgn="b" latinLnBrk="0" hangingPunct="1">
                        <a:lnSpc>
                          <a:spcPts val="1520"/>
                        </a:lnSpc>
                        <a:spcBef>
                          <a:spcPts val="0"/>
                        </a:spcBef>
                        <a:spcAft>
                          <a:spcPts val="0"/>
                        </a:spcAft>
                      </a:pPr>
                      <a:r>
                        <a:rPr lang="en-US" sz="1600" b="1" dirty="0">
                          <a:solidFill>
                            <a:srgbClr val="4D4D4F"/>
                          </a:solidFill>
                        </a:rPr>
                        <a:t>text here</a:t>
                      </a:r>
                      <a:endParaRPr lang="en-US" sz="1600" b="1" i="0" kern="1200" spc="0" dirty="0">
                        <a:solidFill>
                          <a:srgbClr val="4D4D4F"/>
                        </a:solidFill>
                        <a:effectLst/>
                        <a:latin typeface="+mn-lt"/>
                        <a:ea typeface="Lato" charset="0"/>
                        <a:cs typeface="Lato" charset="0"/>
                      </a:endParaRPr>
                    </a:p>
                  </a:txBody>
                  <a:tcPr marL="187214" marR="7214" marT="7047" marB="0"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rgbClr val="98A3AD"/>
                      </a:solidFill>
                      <a:prstDash val="solid"/>
                      <a:round/>
                      <a:headEnd type="none" w="med" len="med"/>
                      <a:tailEnd type="none" w="med" len="med"/>
                    </a:lnB>
                    <a:lnTlToBr w="12700" cmpd="sng">
                      <a:noFill/>
                      <a:prstDash val="solid"/>
                    </a:lnTlToBr>
                    <a:lnBlToTr w="12700" cmpd="sng">
                      <a:noFill/>
                      <a:prstDash val="solid"/>
                    </a:lnBlToTr>
                    <a:solidFill>
                      <a:srgbClr val="E2E3E4"/>
                    </a:solidFill>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dirty="0">
                          <a:solidFill>
                            <a:srgbClr val="4D4D4F"/>
                          </a:solidFill>
                        </a:rPr>
                        <a:t>text here</a:t>
                      </a:r>
                      <a:endParaRPr kumimoji="0" lang="en-US" altLang="en-US" sz="1600" b="1" i="0" u="none" strike="noStrike" kern="1200" cap="none" normalizeH="0" baseline="0" dirty="0">
                        <a:ln>
                          <a:noFill/>
                        </a:ln>
                        <a:solidFill>
                          <a:srgbClr val="4D4D4F"/>
                        </a:solidFill>
                        <a:effectLst/>
                        <a:latin typeface="+mn-lt"/>
                        <a:ea typeface="ＭＳ Ｐゴシック" pitchFamily="34" charset="-128"/>
                        <a:cs typeface="+mn-cs"/>
                      </a:endParaRPr>
                    </a:p>
                  </a:txBody>
                  <a:tcPr marL="187214" marR="7214" marT="7047"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rgbClr val="98A3AD"/>
                      </a:solidFill>
                      <a:prstDash val="solid"/>
                      <a:round/>
                      <a:headEnd type="none" w="med" len="med"/>
                      <a:tailEnd type="none" w="med" len="med"/>
                    </a:lnB>
                    <a:solidFill>
                      <a:srgbClr val="E2E3E4">
                        <a:alpha val="43137"/>
                      </a:srgbClr>
                    </a:solidFill>
                  </a:tcPr>
                </a:tc>
                <a:tc>
                  <a:txBody>
                    <a:bodyPr/>
                    <a:lstStyle/>
                    <a:p>
                      <a:pPr algn="l" fontAlgn="b"/>
                      <a:r>
                        <a:rPr lang="en-US" sz="1600" b="0" i="0" kern="1200" spc="0" dirty="0">
                          <a:solidFill>
                            <a:srgbClr val="4D4D4F"/>
                          </a:solidFill>
                          <a:effectLst/>
                          <a:latin typeface="+mn-lt"/>
                          <a:ea typeface="Lato" charset="0"/>
                          <a:cs typeface="Lato" charset="0"/>
                        </a:rPr>
                        <a:t>1</a:t>
                      </a:r>
                    </a:p>
                  </a:txBody>
                  <a:tcPr marL="187214" marR="93607" marT="7047"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rgbClr val="98A3AD"/>
                      </a:solidFill>
                      <a:prstDash val="solid"/>
                      <a:round/>
                      <a:headEnd type="none" w="med" len="med"/>
                      <a:tailEnd type="none" w="med" len="med"/>
                    </a:lnB>
                    <a:solidFill>
                      <a:srgbClr val="E2E3E4">
                        <a:alpha val="43137"/>
                      </a:srgbClr>
                    </a:solidFill>
                  </a:tcPr>
                </a:tc>
                <a:tc>
                  <a:txBody>
                    <a:bodyPr/>
                    <a:lstStyle/>
                    <a:p>
                      <a:pPr algn="l" fontAlgn="b"/>
                      <a:r>
                        <a:rPr lang="en-US" sz="1600" b="0" i="0" kern="1200" spc="0" dirty="0">
                          <a:solidFill>
                            <a:srgbClr val="4D4D4F"/>
                          </a:solidFill>
                          <a:effectLst/>
                          <a:latin typeface="+mn-lt"/>
                          <a:ea typeface="Lato" charset="0"/>
                          <a:cs typeface="Lato" charset="0"/>
                        </a:rPr>
                        <a:t>2</a:t>
                      </a:r>
                    </a:p>
                  </a:txBody>
                  <a:tcPr marL="187214" marR="93607" marT="7047"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rgbClr val="98A3AD"/>
                      </a:solidFill>
                      <a:prstDash val="solid"/>
                      <a:round/>
                      <a:headEnd type="none" w="med" len="med"/>
                      <a:tailEnd type="none" w="med" len="med"/>
                    </a:lnB>
                    <a:solidFill>
                      <a:srgbClr val="E2E3E4">
                        <a:alpha val="43137"/>
                      </a:srgbClr>
                    </a:solidFill>
                  </a:tcPr>
                </a:tc>
                <a:tc>
                  <a:txBody>
                    <a:bodyPr/>
                    <a:lstStyle/>
                    <a:p>
                      <a:pPr algn="l" fontAlgn="b"/>
                      <a:r>
                        <a:rPr lang="en-US" sz="1600" b="0" i="0" kern="1200" spc="0" dirty="0">
                          <a:solidFill>
                            <a:srgbClr val="4D4D4F"/>
                          </a:solidFill>
                          <a:effectLst/>
                          <a:latin typeface="+mn-lt"/>
                          <a:ea typeface="Lato" charset="0"/>
                          <a:cs typeface="Lato" charset="0"/>
                        </a:rPr>
                        <a:t>3</a:t>
                      </a:r>
                    </a:p>
                  </a:txBody>
                  <a:tcPr marL="187214" marR="93607" marT="7047" marB="0" anchor="ctr">
                    <a:lnL w="190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rgbClr val="98A3AD"/>
                      </a:solidFill>
                      <a:prstDash val="solid"/>
                      <a:round/>
                      <a:headEnd type="none" w="med" len="med"/>
                      <a:tailEnd type="none" w="med" len="med"/>
                    </a:lnB>
                    <a:solidFill>
                      <a:srgbClr val="E2E3E4">
                        <a:alpha val="43137"/>
                      </a:srgbClr>
                    </a:solidFill>
                  </a:tcPr>
                </a:tc>
                <a:extLst>
                  <a:ext uri="{0D108BD9-81ED-4DB2-BD59-A6C34878D82A}">
                    <a16:rowId xmlns:a16="http://schemas.microsoft.com/office/drawing/2014/main" xmlns="" val="10005"/>
                  </a:ext>
                </a:extLst>
              </a:tr>
            </a:tbl>
          </a:graphicData>
        </a:graphic>
      </p:graphicFrame>
      <p:grpSp>
        <p:nvGrpSpPr>
          <p:cNvPr id="7" name="Group 6">
            <a:extLst>
              <a:ext uri="{FF2B5EF4-FFF2-40B4-BE49-F238E27FC236}">
                <a16:creationId xmlns:a16="http://schemas.microsoft.com/office/drawing/2014/main" xmlns="" id="{F737DABE-C071-8242-AA6C-D5CA7F50C141}"/>
              </a:ext>
            </a:extLst>
          </p:cNvPr>
          <p:cNvGrpSpPr/>
          <p:nvPr userDrawn="1"/>
        </p:nvGrpSpPr>
        <p:grpSpPr>
          <a:xfrm>
            <a:off x="1047811" y="4863308"/>
            <a:ext cx="1877414" cy="399594"/>
            <a:chOff x="1023547" y="4970165"/>
            <a:chExt cx="1833953" cy="399594"/>
          </a:xfrm>
        </p:grpSpPr>
        <p:sp>
          <p:nvSpPr>
            <p:cNvPr id="8" name="Rectangle 7">
              <a:extLst>
                <a:ext uri="{FF2B5EF4-FFF2-40B4-BE49-F238E27FC236}">
                  <a16:creationId xmlns:a16="http://schemas.microsoft.com/office/drawing/2014/main" xmlns="" id="{09A8B2C6-4A65-6242-8F66-49A82007B543}"/>
                </a:ext>
              </a:extLst>
            </p:cNvPr>
            <p:cNvSpPr/>
            <p:nvPr/>
          </p:nvSpPr>
          <p:spPr>
            <a:xfrm>
              <a:off x="1153280" y="4970165"/>
              <a:ext cx="1704220" cy="215444"/>
            </a:xfrm>
            <a:prstGeom prst="rect">
              <a:avLst/>
            </a:prstGeom>
          </p:spPr>
          <p:txBody>
            <a:bodyPr wrap="square" lIns="0" tIns="0" rIns="0" bIns="0">
              <a:spAutoFit/>
            </a:bodyPr>
            <a:lstStyle/>
            <a:p>
              <a:pPr defTabSz="913551"/>
              <a:r>
                <a:rPr lang="en-US" sz="1400" dirty="0">
                  <a:solidFill>
                    <a:srgbClr val="4D4D4F"/>
                  </a:solidFill>
                </a:rPr>
                <a:t>Enter your text here</a:t>
              </a:r>
            </a:p>
          </p:txBody>
        </p:sp>
        <p:sp>
          <p:nvSpPr>
            <p:cNvPr id="9" name="Oval 8">
              <a:extLst>
                <a:ext uri="{FF2B5EF4-FFF2-40B4-BE49-F238E27FC236}">
                  <a16:creationId xmlns:a16="http://schemas.microsoft.com/office/drawing/2014/main" xmlns="" id="{DD56FAC7-45D8-BA41-85A4-CDF664245E5F}"/>
                </a:ext>
              </a:extLst>
            </p:cNvPr>
            <p:cNvSpPr/>
            <p:nvPr/>
          </p:nvSpPr>
          <p:spPr>
            <a:xfrm>
              <a:off x="1023547" y="5027529"/>
              <a:ext cx="100716" cy="100716"/>
            </a:xfrm>
            <a:prstGeom prst="ellipse">
              <a:avLst/>
            </a:prstGeom>
            <a:solidFill>
              <a:srgbClr val="00AA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51"/>
              <a:endParaRPr lang="en-US">
                <a:solidFill>
                  <a:srgbClr val="FFFFFF"/>
                </a:solidFill>
              </a:endParaRPr>
            </a:p>
          </p:txBody>
        </p:sp>
        <p:sp>
          <p:nvSpPr>
            <p:cNvPr id="10" name="Rectangle 9">
              <a:extLst>
                <a:ext uri="{FF2B5EF4-FFF2-40B4-BE49-F238E27FC236}">
                  <a16:creationId xmlns:a16="http://schemas.microsoft.com/office/drawing/2014/main" xmlns="" id="{7324CAAE-CC9C-C64D-B91B-0C88B344F113}"/>
                </a:ext>
              </a:extLst>
            </p:cNvPr>
            <p:cNvSpPr/>
            <p:nvPr/>
          </p:nvSpPr>
          <p:spPr>
            <a:xfrm>
              <a:off x="1153280" y="5154315"/>
              <a:ext cx="1704220" cy="215444"/>
            </a:xfrm>
            <a:prstGeom prst="rect">
              <a:avLst/>
            </a:prstGeom>
          </p:spPr>
          <p:txBody>
            <a:bodyPr wrap="square" lIns="0" tIns="0" rIns="0" bIns="0">
              <a:spAutoFit/>
            </a:bodyPr>
            <a:lstStyle/>
            <a:p>
              <a:pPr defTabSz="913551"/>
              <a:r>
                <a:rPr lang="en-US" sz="1400" dirty="0">
                  <a:solidFill>
                    <a:srgbClr val="4D4D4F"/>
                  </a:solidFill>
                </a:rPr>
                <a:t>Enter your text here</a:t>
              </a:r>
            </a:p>
          </p:txBody>
        </p:sp>
        <p:sp>
          <p:nvSpPr>
            <p:cNvPr id="11" name="Oval 10">
              <a:extLst>
                <a:ext uri="{FF2B5EF4-FFF2-40B4-BE49-F238E27FC236}">
                  <a16:creationId xmlns:a16="http://schemas.microsoft.com/office/drawing/2014/main" xmlns="" id="{E5267D72-FB38-7347-B0A9-BE2A0304D77F}"/>
                </a:ext>
              </a:extLst>
            </p:cNvPr>
            <p:cNvSpPr/>
            <p:nvPr/>
          </p:nvSpPr>
          <p:spPr>
            <a:xfrm>
              <a:off x="1023547" y="5211679"/>
              <a:ext cx="100716" cy="100716"/>
            </a:xfrm>
            <a:prstGeom prst="ellipse">
              <a:avLst/>
            </a:prstGeom>
            <a:solidFill>
              <a:srgbClr val="FFD57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51"/>
              <a:endParaRPr lang="en-US">
                <a:solidFill>
                  <a:srgbClr val="FFFFFF"/>
                </a:solidFill>
              </a:endParaRPr>
            </a:p>
          </p:txBody>
        </p:sp>
      </p:grpSp>
    </p:spTree>
    <p:extLst>
      <p:ext uri="{BB962C8B-B14F-4D97-AF65-F5344CB8AC3E}">
        <p14:creationId xmlns:p14="http://schemas.microsoft.com/office/powerpoint/2010/main" val="331060237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Piechart Sample">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47C09DC2-7E8B-6445-92D4-2074B0630515}"/>
              </a:ext>
            </a:extLst>
          </p:cNvPr>
          <p:cNvGrpSpPr/>
          <p:nvPr userDrawn="1"/>
        </p:nvGrpSpPr>
        <p:grpSpPr>
          <a:xfrm>
            <a:off x="1111179" y="1577512"/>
            <a:ext cx="4779507" cy="3899113"/>
            <a:chOff x="788959" y="1802844"/>
            <a:chExt cx="4668865" cy="3899113"/>
          </a:xfrm>
        </p:grpSpPr>
        <p:graphicFrame>
          <p:nvGraphicFramePr>
            <p:cNvPr id="6" name="Chart 5">
              <a:extLst>
                <a:ext uri="{FF2B5EF4-FFF2-40B4-BE49-F238E27FC236}">
                  <a16:creationId xmlns:a16="http://schemas.microsoft.com/office/drawing/2014/main" xmlns="" id="{5EBAE68B-5D95-3A4E-A830-52D1B266D719}"/>
                </a:ext>
              </a:extLst>
            </p:cNvPr>
            <p:cNvGraphicFramePr>
              <a:graphicFrameLocks/>
            </p:cNvGraphicFramePr>
            <p:nvPr>
              <p:extLst>
                <p:ext uri="{D42A27DB-BD31-4B8C-83A1-F6EECF244321}">
                  <p14:modId xmlns:p14="http://schemas.microsoft.com/office/powerpoint/2010/main" val="3997643671"/>
                </p:ext>
              </p:extLst>
            </p:nvPr>
          </p:nvGraphicFramePr>
          <p:xfrm>
            <a:off x="788959" y="1802844"/>
            <a:ext cx="4668865" cy="3359229"/>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a:extLst>
                <a:ext uri="{FF2B5EF4-FFF2-40B4-BE49-F238E27FC236}">
                  <a16:creationId xmlns:a16="http://schemas.microsoft.com/office/drawing/2014/main" xmlns="" id="{1902A44D-8E83-F542-889D-A41D28ADD380}"/>
                </a:ext>
              </a:extLst>
            </p:cNvPr>
            <p:cNvSpPr/>
            <p:nvPr/>
          </p:nvSpPr>
          <p:spPr>
            <a:xfrm>
              <a:off x="2389055" y="2974624"/>
              <a:ext cx="1461921" cy="1030812"/>
            </a:xfrm>
            <a:prstGeom prst="rect">
              <a:avLst/>
            </a:prstGeom>
          </p:spPr>
          <p:txBody>
            <a:bodyPr wrap="none">
              <a:spAutoFit/>
            </a:bodyPr>
            <a:lstStyle/>
            <a:p>
              <a:pPr defTabSz="913551"/>
              <a:r>
                <a:rPr lang="en-US" sz="6000" spc="-100" dirty="0">
                  <a:solidFill>
                    <a:srgbClr val="9D9FA2"/>
                  </a:solidFill>
                </a:rPr>
                <a:t>75%</a:t>
              </a:r>
            </a:p>
          </p:txBody>
        </p:sp>
        <p:sp>
          <p:nvSpPr>
            <p:cNvPr id="8" name="Rectangle 7">
              <a:extLst>
                <a:ext uri="{FF2B5EF4-FFF2-40B4-BE49-F238E27FC236}">
                  <a16:creationId xmlns:a16="http://schemas.microsoft.com/office/drawing/2014/main" xmlns="" id="{34282F68-0E00-064B-B834-64908D8E94FC}"/>
                </a:ext>
              </a:extLst>
            </p:cNvPr>
            <p:cNvSpPr/>
            <p:nvPr/>
          </p:nvSpPr>
          <p:spPr>
            <a:xfrm>
              <a:off x="1172946" y="5055626"/>
              <a:ext cx="3900890" cy="646331"/>
            </a:xfrm>
            <a:prstGeom prst="rect">
              <a:avLst/>
            </a:prstGeom>
          </p:spPr>
          <p:txBody>
            <a:bodyPr wrap="square">
              <a:spAutoFit/>
            </a:bodyPr>
            <a:lstStyle/>
            <a:p>
              <a:pPr algn="ctr" defTabSz="913551"/>
              <a:r>
                <a:rPr lang="en-US" dirty="0">
                  <a:solidFill>
                    <a:srgbClr val="4D4D4F"/>
                  </a:solidFill>
                </a:rPr>
                <a:t>Enter your text here Enter your text here Enter your text here</a:t>
              </a:r>
            </a:p>
          </p:txBody>
        </p:sp>
      </p:grpSp>
      <p:grpSp>
        <p:nvGrpSpPr>
          <p:cNvPr id="9" name="Group 8">
            <a:extLst>
              <a:ext uri="{FF2B5EF4-FFF2-40B4-BE49-F238E27FC236}">
                <a16:creationId xmlns:a16="http://schemas.microsoft.com/office/drawing/2014/main" xmlns="" id="{7C1EC6AF-F197-444E-A70B-7411A643DC09}"/>
              </a:ext>
            </a:extLst>
          </p:cNvPr>
          <p:cNvGrpSpPr/>
          <p:nvPr userDrawn="1"/>
        </p:nvGrpSpPr>
        <p:grpSpPr>
          <a:xfrm>
            <a:off x="6283765" y="1596103"/>
            <a:ext cx="4795540" cy="3986968"/>
            <a:chOff x="6526703" y="1821436"/>
            <a:chExt cx="4684526" cy="3986968"/>
          </a:xfrm>
        </p:grpSpPr>
        <p:graphicFrame>
          <p:nvGraphicFramePr>
            <p:cNvPr id="10" name="Chart 9">
              <a:extLst>
                <a:ext uri="{FF2B5EF4-FFF2-40B4-BE49-F238E27FC236}">
                  <a16:creationId xmlns:a16="http://schemas.microsoft.com/office/drawing/2014/main" xmlns="" id="{A593FA9C-ABD8-5C48-8592-427BEFD32E6B}"/>
                </a:ext>
              </a:extLst>
            </p:cNvPr>
            <p:cNvGraphicFramePr>
              <a:graphicFrameLocks/>
            </p:cNvGraphicFramePr>
            <p:nvPr>
              <p:extLst>
                <p:ext uri="{D42A27DB-BD31-4B8C-83A1-F6EECF244321}">
                  <p14:modId xmlns:p14="http://schemas.microsoft.com/office/powerpoint/2010/main" val="2358943548"/>
                </p:ext>
              </p:extLst>
            </p:nvPr>
          </p:nvGraphicFramePr>
          <p:xfrm>
            <a:off x="6526703" y="1821436"/>
            <a:ext cx="4684526" cy="3370497"/>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a:extLst>
                <a:ext uri="{FF2B5EF4-FFF2-40B4-BE49-F238E27FC236}">
                  <a16:creationId xmlns:a16="http://schemas.microsoft.com/office/drawing/2014/main" xmlns="" id="{3660ABA1-E3BB-BC4F-BC5F-4310881B749C}"/>
                </a:ext>
              </a:extLst>
            </p:cNvPr>
            <p:cNvSpPr/>
            <p:nvPr/>
          </p:nvSpPr>
          <p:spPr>
            <a:xfrm>
              <a:off x="6918521" y="5162073"/>
              <a:ext cx="3900890" cy="646331"/>
            </a:xfrm>
            <a:prstGeom prst="rect">
              <a:avLst/>
            </a:prstGeom>
          </p:spPr>
          <p:txBody>
            <a:bodyPr wrap="square">
              <a:spAutoFit/>
            </a:bodyPr>
            <a:lstStyle/>
            <a:p>
              <a:pPr algn="ctr" defTabSz="913551"/>
              <a:r>
                <a:rPr lang="en-US" dirty="0">
                  <a:solidFill>
                    <a:srgbClr val="4D4D4F"/>
                  </a:solidFill>
                </a:rPr>
                <a:t>Enter your text here Enter your text here Enter your text here</a:t>
              </a:r>
            </a:p>
          </p:txBody>
        </p:sp>
        <p:sp>
          <p:nvSpPr>
            <p:cNvPr id="12" name="Rectangle 11">
              <a:extLst>
                <a:ext uri="{FF2B5EF4-FFF2-40B4-BE49-F238E27FC236}">
                  <a16:creationId xmlns:a16="http://schemas.microsoft.com/office/drawing/2014/main" xmlns="" id="{65BF28DD-48EE-0E47-BC3C-86DDC01566FD}"/>
                </a:ext>
              </a:extLst>
            </p:cNvPr>
            <p:cNvSpPr/>
            <p:nvPr/>
          </p:nvSpPr>
          <p:spPr>
            <a:xfrm>
              <a:off x="8134630" y="2974625"/>
              <a:ext cx="1461921" cy="1030812"/>
            </a:xfrm>
            <a:prstGeom prst="rect">
              <a:avLst/>
            </a:prstGeom>
          </p:spPr>
          <p:txBody>
            <a:bodyPr wrap="none">
              <a:spAutoFit/>
            </a:bodyPr>
            <a:lstStyle/>
            <a:p>
              <a:pPr defTabSz="913551"/>
              <a:r>
                <a:rPr lang="en-US" sz="6000" spc="-100" dirty="0">
                  <a:solidFill>
                    <a:srgbClr val="9D9FA2"/>
                  </a:solidFill>
                </a:rPr>
                <a:t>50%</a:t>
              </a:r>
            </a:p>
          </p:txBody>
        </p:sp>
      </p:grpSp>
      <p:sp>
        <p:nvSpPr>
          <p:cNvPr id="13" name="Rectangle 12">
            <a:extLst>
              <a:ext uri="{FF2B5EF4-FFF2-40B4-BE49-F238E27FC236}">
                <a16:creationId xmlns:a16="http://schemas.microsoft.com/office/drawing/2014/main" xmlns="" id="{2A6B4926-C650-A945-8BB4-4F0582C36529}"/>
              </a:ext>
            </a:extLst>
          </p:cNvPr>
          <p:cNvSpPr/>
          <p:nvPr userDrawn="1"/>
        </p:nvSpPr>
        <p:spPr>
          <a:xfrm>
            <a:off x="3750996" y="1132953"/>
            <a:ext cx="5157855" cy="523220"/>
          </a:xfrm>
          <a:prstGeom prst="rect">
            <a:avLst/>
          </a:prstGeom>
        </p:spPr>
        <p:txBody>
          <a:bodyPr wrap="square" lIns="91355" tIns="45678" rIns="91355" bIns="45678">
            <a:spAutoFit/>
          </a:bodyPr>
          <a:lstStyle/>
          <a:p>
            <a:pPr algn="ctr" defTabSz="913551"/>
            <a:r>
              <a:rPr lang="en-US" sz="2800" dirty="0">
                <a:solidFill>
                  <a:srgbClr val="4D4D4F"/>
                </a:solidFill>
              </a:rPr>
              <a:t>Pie chart Sample</a:t>
            </a:r>
          </a:p>
        </p:txBody>
      </p:sp>
    </p:spTree>
    <p:extLst>
      <p:ext uri="{BB962C8B-B14F-4D97-AF65-F5344CB8AC3E}">
        <p14:creationId xmlns:p14="http://schemas.microsoft.com/office/powerpoint/2010/main" val="388621773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cxnSp>
        <p:nvCxnSpPr>
          <p:cNvPr id="25" name="Straight Connector 24"/>
          <p:cNvCxnSpPr/>
          <p:nvPr userDrawn="1"/>
        </p:nvCxnSpPr>
        <p:spPr>
          <a:xfrm>
            <a:off x="2578403" y="271783"/>
            <a:ext cx="0" cy="346260"/>
          </a:xfrm>
          <a:prstGeom prst="line">
            <a:avLst/>
          </a:prstGeom>
        </p:spPr>
        <p:style>
          <a:lnRef idx="1">
            <a:schemeClr val="accent1"/>
          </a:lnRef>
          <a:fillRef idx="0">
            <a:schemeClr val="accent1"/>
          </a:fillRef>
          <a:effectRef idx="0">
            <a:schemeClr val="accent1"/>
          </a:effectRef>
          <a:fontRef idx="minor">
            <a:schemeClr val="tx1"/>
          </a:fontRef>
        </p:style>
      </p:cxnSp>
      <p:sp>
        <p:nvSpPr>
          <p:cNvPr id="26" name="Title 1"/>
          <p:cNvSpPr>
            <a:spLocks noGrp="1"/>
          </p:cNvSpPr>
          <p:nvPr>
            <p:ph type="title"/>
          </p:nvPr>
        </p:nvSpPr>
        <p:spPr>
          <a:xfrm>
            <a:off x="2639766" y="249853"/>
            <a:ext cx="9596139" cy="423255"/>
          </a:xfrm>
          <a:prstGeom prst="rect">
            <a:avLst/>
          </a:prstGeom>
          <a:noFill/>
        </p:spPr>
        <p:txBody>
          <a:bodyPr wrap="square" lIns="89943" tIns="44971" rIns="89943" bIns="44971" rtlCol="0" anchor="ctr">
            <a:spAutoFit/>
          </a:bodyPr>
          <a:lstStyle>
            <a:lvl1pPr algn="l">
              <a:defRPr lang="en-GB" sz="2400">
                <a:latin typeface="+mn-lt"/>
                <a:ea typeface="+mn-ea"/>
                <a:cs typeface="+mn-cs"/>
              </a:defRPr>
            </a:lvl1pPr>
          </a:lstStyle>
          <a:p>
            <a:pPr marL="0" lvl="0" algn="l"/>
            <a:r>
              <a:rPr lang="en-US" dirty="0"/>
              <a:t>Click to edit Master title style</a:t>
            </a:r>
            <a:endParaRPr lang="en-GB" dirty="0"/>
          </a:p>
        </p:txBody>
      </p:sp>
      <p:sp>
        <p:nvSpPr>
          <p:cNvPr id="28" name="Text Placeholder 29"/>
          <p:cNvSpPr>
            <a:spLocks noGrp="1"/>
          </p:cNvSpPr>
          <p:nvPr>
            <p:ph type="body" sz="quarter" idx="10"/>
          </p:nvPr>
        </p:nvSpPr>
        <p:spPr>
          <a:xfrm>
            <a:off x="840552" y="2061179"/>
            <a:ext cx="5183914" cy="3455187"/>
          </a:xfrm>
        </p:spPr>
        <p:txBody>
          <a:bodyPr/>
          <a:lstStyle>
            <a:lvl1pPr>
              <a:defRPr sz="3100"/>
            </a:lvl1pPr>
            <a:lvl2pPr>
              <a:defRPr sz="2800"/>
            </a:lvl2pPr>
            <a:lvl3pPr>
              <a:defRPr sz="2400"/>
            </a:lvl3pPr>
            <a:lvl4pPr>
              <a:defRPr sz="22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9" name="Text Placeholder 29"/>
          <p:cNvSpPr>
            <a:spLocks noGrp="1"/>
          </p:cNvSpPr>
          <p:nvPr>
            <p:ph type="body" sz="quarter" idx="11"/>
          </p:nvPr>
        </p:nvSpPr>
        <p:spPr>
          <a:xfrm>
            <a:off x="6456460" y="2061179"/>
            <a:ext cx="5183914" cy="3455187"/>
          </a:xfrm>
        </p:spPr>
        <p:txBody>
          <a:bodyPr/>
          <a:lstStyle>
            <a:lvl1pPr>
              <a:defRPr sz="3100"/>
            </a:lvl1pPr>
            <a:lvl2pPr>
              <a:defRPr sz="2800"/>
            </a:lvl2pPr>
            <a:lvl3pPr>
              <a:defRPr sz="2400"/>
            </a:lvl3pPr>
            <a:lvl4pPr>
              <a:defRPr sz="22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30" name="Picture 29" descr="Ambry_logo_cmyk.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4574" y="70968"/>
            <a:ext cx="2159966" cy="766360"/>
          </a:xfrm>
          <a:prstGeom prst="rect">
            <a:avLst/>
          </a:prstGeom>
        </p:spPr>
      </p:pic>
    </p:spTree>
    <p:extLst>
      <p:ext uri="{BB962C8B-B14F-4D97-AF65-F5344CB8AC3E}">
        <p14:creationId xmlns:p14="http://schemas.microsoft.com/office/powerpoint/2010/main" val="886373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24046" y="6356352"/>
            <a:ext cx="2912216" cy="365125"/>
          </a:xfrm>
          <a:prstGeom prst="rect">
            <a:avLst/>
          </a:prstGeom>
        </p:spPr>
        <p:txBody>
          <a:bodyPr/>
          <a:lstStyle/>
          <a:p>
            <a:pPr defTabSz="914400"/>
            <a:fld id="{401F29ED-9E20-4F75-A65D-BFEFED7CB7A8}" type="datetime1">
              <a:rPr lang="en-US" smtClean="0">
                <a:solidFill>
                  <a:prstClr val="black">
                    <a:tint val="75000"/>
                  </a:prstClr>
                </a:solidFill>
              </a:rPr>
              <a:pPr defTabSz="914400"/>
              <a:t>2/14/2019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11FA5F3-DCF7-4E3B-8A4D-FAD24C4594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470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4047" y="273049"/>
            <a:ext cx="4106138"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879695" y="273065"/>
            <a:ext cx="697718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4047" y="1435114"/>
            <a:ext cx="4106138" cy="4691063"/>
          </a:xfrm>
        </p:spPr>
        <p:txBody>
          <a:bodyPr/>
          <a:lstStyle>
            <a:lvl1pPr marL="0" indent="0">
              <a:buNone/>
              <a:defRPr sz="1400"/>
            </a:lvl1pPr>
            <a:lvl2pPr marL="456531" indent="0">
              <a:buNone/>
              <a:defRPr sz="1200"/>
            </a:lvl2pPr>
            <a:lvl3pPr marL="913045" indent="0">
              <a:buNone/>
              <a:defRPr sz="900"/>
            </a:lvl3pPr>
            <a:lvl4pPr marL="1369574" indent="0">
              <a:buNone/>
              <a:defRPr sz="900"/>
            </a:lvl4pPr>
            <a:lvl5pPr marL="1826096" indent="0">
              <a:buNone/>
              <a:defRPr sz="900"/>
            </a:lvl5pPr>
            <a:lvl6pPr marL="2282625" indent="0">
              <a:buNone/>
              <a:defRPr sz="900"/>
            </a:lvl6pPr>
            <a:lvl7pPr marL="2739146" indent="0">
              <a:buNone/>
              <a:defRPr sz="900"/>
            </a:lvl7pPr>
            <a:lvl8pPr marL="3195672" indent="0">
              <a:buNone/>
              <a:defRPr sz="900"/>
            </a:lvl8pPr>
            <a:lvl9pPr marL="365219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994DD8-3AE7-427C-BEAF-B3DDFBA6C356}" type="datetimeFigureOut">
              <a:rPr lang="en-US" smtClean="0"/>
              <a:t>2/14/2019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F33742-E28C-4DD6-8C91-5B577561CD7D}" type="slidenum">
              <a:rPr lang="en-US" smtClean="0"/>
              <a:t>‹#›</a:t>
            </a:fld>
            <a:endParaRPr lang="en-US"/>
          </a:p>
        </p:txBody>
      </p:sp>
    </p:spTree>
    <p:extLst>
      <p:ext uri="{BB962C8B-B14F-4D97-AF65-F5344CB8AC3E}">
        <p14:creationId xmlns:p14="http://schemas.microsoft.com/office/powerpoint/2010/main" val="1343630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46357" y="4800609"/>
            <a:ext cx="7488555"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446357" y="612783"/>
            <a:ext cx="7488555" cy="4114800"/>
          </a:xfrm>
        </p:spPr>
        <p:txBody>
          <a:bodyPr/>
          <a:lstStyle>
            <a:lvl1pPr marL="0" indent="0">
              <a:buNone/>
              <a:defRPr sz="3200"/>
            </a:lvl1pPr>
            <a:lvl2pPr marL="456531" indent="0">
              <a:buNone/>
              <a:defRPr sz="2800"/>
            </a:lvl2pPr>
            <a:lvl3pPr marL="913045" indent="0">
              <a:buNone/>
              <a:defRPr sz="2400"/>
            </a:lvl3pPr>
            <a:lvl4pPr marL="1369574" indent="0">
              <a:buNone/>
              <a:defRPr sz="2000"/>
            </a:lvl4pPr>
            <a:lvl5pPr marL="1826096" indent="0">
              <a:buNone/>
              <a:defRPr sz="2000"/>
            </a:lvl5pPr>
            <a:lvl6pPr marL="2282625" indent="0">
              <a:buNone/>
              <a:defRPr sz="2000"/>
            </a:lvl6pPr>
            <a:lvl7pPr marL="2739146" indent="0">
              <a:buNone/>
              <a:defRPr sz="2000"/>
            </a:lvl7pPr>
            <a:lvl8pPr marL="3195672" indent="0">
              <a:buNone/>
              <a:defRPr sz="2000"/>
            </a:lvl8pPr>
            <a:lvl9pPr marL="3652199" indent="0">
              <a:buNone/>
              <a:defRPr sz="2000"/>
            </a:lvl9pPr>
          </a:lstStyle>
          <a:p>
            <a:endParaRPr lang="en-US"/>
          </a:p>
        </p:txBody>
      </p:sp>
      <p:sp>
        <p:nvSpPr>
          <p:cNvPr id="4" name="Text Placeholder 3"/>
          <p:cNvSpPr>
            <a:spLocks noGrp="1"/>
          </p:cNvSpPr>
          <p:nvPr>
            <p:ph type="body" sz="half" idx="2"/>
          </p:nvPr>
        </p:nvSpPr>
        <p:spPr>
          <a:xfrm>
            <a:off x="2446357" y="5367342"/>
            <a:ext cx="7488555" cy="804863"/>
          </a:xfrm>
        </p:spPr>
        <p:txBody>
          <a:bodyPr/>
          <a:lstStyle>
            <a:lvl1pPr marL="0" indent="0">
              <a:buNone/>
              <a:defRPr sz="1400"/>
            </a:lvl1pPr>
            <a:lvl2pPr marL="456531" indent="0">
              <a:buNone/>
              <a:defRPr sz="1200"/>
            </a:lvl2pPr>
            <a:lvl3pPr marL="913045" indent="0">
              <a:buNone/>
              <a:defRPr sz="900"/>
            </a:lvl3pPr>
            <a:lvl4pPr marL="1369574" indent="0">
              <a:buNone/>
              <a:defRPr sz="900"/>
            </a:lvl4pPr>
            <a:lvl5pPr marL="1826096" indent="0">
              <a:buNone/>
              <a:defRPr sz="900"/>
            </a:lvl5pPr>
            <a:lvl6pPr marL="2282625" indent="0">
              <a:buNone/>
              <a:defRPr sz="900"/>
            </a:lvl6pPr>
            <a:lvl7pPr marL="2739146" indent="0">
              <a:buNone/>
              <a:defRPr sz="900"/>
            </a:lvl7pPr>
            <a:lvl8pPr marL="3195672" indent="0">
              <a:buNone/>
              <a:defRPr sz="900"/>
            </a:lvl8pPr>
            <a:lvl9pPr marL="365219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994DD8-3AE7-427C-BEAF-B3DDFBA6C356}" type="datetimeFigureOut">
              <a:rPr lang="en-US" smtClean="0"/>
              <a:t>2/14/2019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F33742-E28C-4DD6-8C91-5B577561CD7D}" type="slidenum">
              <a:rPr lang="en-US" smtClean="0"/>
              <a:t>‹#›</a:t>
            </a:fld>
            <a:endParaRPr lang="en-US"/>
          </a:p>
        </p:txBody>
      </p:sp>
    </p:spTree>
    <p:extLst>
      <p:ext uri="{BB962C8B-B14F-4D97-AF65-F5344CB8AC3E}">
        <p14:creationId xmlns:p14="http://schemas.microsoft.com/office/powerpoint/2010/main" val="3587306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theme" Target="../theme/theme3.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61.xml"/><Relationship Id="rId18" Type="http://schemas.openxmlformats.org/officeDocument/2006/relationships/slideLayout" Target="../slideLayouts/slideLayout66.xml"/><Relationship Id="rId26" Type="http://schemas.openxmlformats.org/officeDocument/2006/relationships/slideLayout" Target="../slideLayouts/slideLayout74.xml"/><Relationship Id="rId3" Type="http://schemas.openxmlformats.org/officeDocument/2006/relationships/slideLayout" Target="../slideLayouts/slideLayout51.xml"/><Relationship Id="rId21" Type="http://schemas.openxmlformats.org/officeDocument/2006/relationships/slideLayout" Target="../slideLayouts/slideLayout69.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5" Type="http://schemas.openxmlformats.org/officeDocument/2006/relationships/slideLayout" Target="../slideLayouts/slideLayout73.xml"/><Relationship Id="rId33" Type="http://schemas.openxmlformats.org/officeDocument/2006/relationships/image" Target="../media/image7.png"/><Relationship Id="rId2" Type="http://schemas.openxmlformats.org/officeDocument/2006/relationships/slideLayout" Target="../slideLayouts/slideLayout50.xml"/><Relationship Id="rId16" Type="http://schemas.openxmlformats.org/officeDocument/2006/relationships/slideLayout" Target="../slideLayouts/slideLayout64.xml"/><Relationship Id="rId20" Type="http://schemas.openxmlformats.org/officeDocument/2006/relationships/slideLayout" Target="../slideLayouts/slideLayout68.xml"/><Relationship Id="rId29" Type="http://schemas.openxmlformats.org/officeDocument/2006/relationships/slideLayout" Target="../slideLayouts/slideLayout77.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24" Type="http://schemas.openxmlformats.org/officeDocument/2006/relationships/slideLayout" Target="../slideLayouts/slideLayout72.xml"/><Relationship Id="rId32" Type="http://schemas.openxmlformats.org/officeDocument/2006/relationships/theme" Target="../theme/theme4.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23" Type="http://schemas.openxmlformats.org/officeDocument/2006/relationships/slideLayout" Target="../slideLayouts/slideLayout71.xml"/><Relationship Id="rId28" Type="http://schemas.openxmlformats.org/officeDocument/2006/relationships/slideLayout" Target="../slideLayouts/slideLayout76.xml"/><Relationship Id="rId10" Type="http://schemas.openxmlformats.org/officeDocument/2006/relationships/slideLayout" Target="../slideLayouts/slideLayout58.xml"/><Relationship Id="rId19" Type="http://schemas.openxmlformats.org/officeDocument/2006/relationships/slideLayout" Target="../slideLayouts/slideLayout67.xml"/><Relationship Id="rId31" Type="http://schemas.openxmlformats.org/officeDocument/2006/relationships/slideLayout" Target="../slideLayouts/slideLayout79.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 Id="rId22" Type="http://schemas.openxmlformats.org/officeDocument/2006/relationships/slideLayout" Target="../slideLayouts/slideLayout70.xml"/><Relationship Id="rId27" Type="http://schemas.openxmlformats.org/officeDocument/2006/relationships/slideLayout" Target="../slideLayouts/slideLayout75.xml"/><Relationship Id="rId30" Type="http://schemas.openxmlformats.org/officeDocument/2006/relationships/slideLayout" Target="../slideLayouts/slideLayout78.xml"/><Relationship Id="rId8"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4046" y="274639"/>
            <a:ext cx="11232833" cy="1143000"/>
          </a:xfrm>
          <a:prstGeom prst="rect">
            <a:avLst/>
          </a:prstGeom>
        </p:spPr>
        <p:txBody>
          <a:bodyPr vert="horz" lIns="91307" tIns="45658" rIns="91307" bIns="4565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4046" y="1600209"/>
            <a:ext cx="11232833" cy="4525963"/>
          </a:xfrm>
          <a:prstGeom prst="rect">
            <a:avLst/>
          </a:prstGeom>
        </p:spPr>
        <p:txBody>
          <a:bodyPr vert="horz" lIns="91307" tIns="45658" rIns="91307" bIns="4565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4046" y="6356352"/>
            <a:ext cx="2912216" cy="365125"/>
          </a:xfrm>
          <a:prstGeom prst="rect">
            <a:avLst/>
          </a:prstGeom>
        </p:spPr>
        <p:txBody>
          <a:bodyPr vert="horz" lIns="91307" tIns="45658" rIns="91307" bIns="45658" rtlCol="0" anchor="ctr"/>
          <a:lstStyle>
            <a:lvl1pPr algn="l">
              <a:defRPr sz="1200">
                <a:solidFill>
                  <a:schemeClr val="tx1">
                    <a:tint val="75000"/>
                  </a:schemeClr>
                </a:solidFill>
              </a:defRPr>
            </a:lvl1pPr>
          </a:lstStyle>
          <a:p>
            <a:fld id="{CF994DD8-3AE7-427C-BEAF-B3DDFBA6C356}" type="datetimeFigureOut">
              <a:rPr lang="en-US" smtClean="0"/>
              <a:t>2/14/2019</a:t>
            </a:fld>
            <a:endParaRPr lang="en-US"/>
          </a:p>
        </p:txBody>
      </p:sp>
      <p:sp>
        <p:nvSpPr>
          <p:cNvPr id="5" name="Footer Placeholder 4"/>
          <p:cNvSpPr>
            <a:spLocks noGrp="1"/>
          </p:cNvSpPr>
          <p:nvPr>
            <p:ph type="ftr" sz="quarter" idx="3"/>
          </p:nvPr>
        </p:nvSpPr>
        <p:spPr>
          <a:xfrm>
            <a:off x="4264316" y="6356352"/>
            <a:ext cx="3952293" cy="365125"/>
          </a:xfrm>
          <a:prstGeom prst="rect">
            <a:avLst/>
          </a:prstGeom>
        </p:spPr>
        <p:txBody>
          <a:bodyPr vert="horz" lIns="91307" tIns="45658" rIns="91307" bIns="45658"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944671" y="6356352"/>
            <a:ext cx="2912216" cy="365125"/>
          </a:xfrm>
          <a:prstGeom prst="rect">
            <a:avLst/>
          </a:prstGeom>
        </p:spPr>
        <p:txBody>
          <a:bodyPr vert="horz" lIns="91307" tIns="45658" rIns="91307" bIns="45658" rtlCol="0" anchor="ctr"/>
          <a:lstStyle>
            <a:lvl1pPr algn="r">
              <a:defRPr sz="1200">
                <a:solidFill>
                  <a:schemeClr val="tx1">
                    <a:tint val="75000"/>
                  </a:schemeClr>
                </a:solidFill>
              </a:defRPr>
            </a:lvl1pPr>
          </a:lstStyle>
          <a:p>
            <a:fld id="{E7F33742-E28C-4DD6-8C91-5B577561CD7D}" type="slidenum">
              <a:rPr lang="en-US" smtClean="0"/>
              <a:t>‹#›</a:t>
            </a:fld>
            <a:endParaRPr lang="en-US"/>
          </a:p>
        </p:txBody>
      </p:sp>
    </p:spTree>
    <p:extLst>
      <p:ext uri="{BB962C8B-B14F-4D97-AF65-F5344CB8AC3E}">
        <p14:creationId xmlns:p14="http://schemas.microsoft.com/office/powerpoint/2010/main" val="20161581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Lst>
  <p:txStyles>
    <p:titleStyle>
      <a:lvl1pPr algn="ctr" defTabSz="913045" rtl="0" eaLnBrk="1" latinLnBrk="0" hangingPunct="1">
        <a:spcBef>
          <a:spcPct val="0"/>
        </a:spcBef>
        <a:buNone/>
        <a:defRPr sz="4500" kern="1200">
          <a:solidFill>
            <a:schemeClr val="tx1"/>
          </a:solidFill>
          <a:latin typeface="+mj-lt"/>
          <a:ea typeface="+mj-ea"/>
          <a:cs typeface="+mj-cs"/>
        </a:defRPr>
      </a:lvl1pPr>
    </p:titleStyle>
    <p:bodyStyle>
      <a:lvl1pPr marL="342387" indent="-342387" algn="l" defTabSz="91304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1848" indent="-285333" algn="l" defTabSz="91304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1308" indent="-228260" algn="l" defTabSz="91304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7837" indent="-228260" algn="l" defTabSz="91304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4364" indent="-228260" algn="l" defTabSz="91304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0881" indent="-228260" algn="l" defTabSz="91304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7411" indent="-228260" algn="l" defTabSz="91304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3935" indent="-228260" algn="l" defTabSz="91304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0460" indent="-228260" algn="l" defTabSz="91304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045" rtl="0" eaLnBrk="1" latinLnBrk="0" hangingPunct="1">
        <a:defRPr sz="1800" kern="1200">
          <a:solidFill>
            <a:schemeClr val="tx1"/>
          </a:solidFill>
          <a:latin typeface="+mn-lt"/>
          <a:ea typeface="+mn-ea"/>
          <a:cs typeface="+mn-cs"/>
        </a:defRPr>
      </a:lvl1pPr>
      <a:lvl2pPr marL="456531" algn="l" defTabSz="913045" rtl="0" eaLnBrk="1" latinLnBrk="0" hangingPunct="1">
        <a:defRPr sz="1800" kern="1200">
          <a:solidFill>
            <a:schemeClr val="tx1"/>
          </a:solidFill>
          <a:latin typeface="+mn-lt"/>
          <a:ea typeface="+mn-ea"/>
          <a:cs typeface="+mn-cs"/>
        </a:defRPr>
      </a:lvl2pPr>
      <a:lvl3pPr marL="913045" algn="l" defTabSz="913045" rtl="0" eaLnBrk="1" latinLnBrk="0" hangingPunct="1">
        <a:defRPr sz="1800" kern="1200">
          <a:solidFill>
            <a:schemeClr val="tx1"/>
          </a:solidFill>
          <a:latin typeface="+mn-lt"/>
          <a:ea typeface="+mn-ea"/>
          <a:cs typeface="+mn-cs"/>
        </a:defRPr>
      </a:lvl3pPr>
      <a:lvl4pPr marL="1369574" algn="l" defTabSz="913045" rtl="0" eaLnBrk="1" latinLnBrk="0" hangingPunct="1">
        <a:defRPr sz="1800" kern="1200">
          <a:solidFill>
            <a:schemeClr val="tx1"/>
          </a:solidFill>
          <a:latin typeface="+mn-lt"/>
          <a:ea typeface="+mn-ea"/>
          <a:cs typeface="+mn-cs"/>
        </a:defRPr>
      </a:lvl4pPr>
      <a:lvl5pPr marL="1826096" algn="l" defTabSz="913045" rtl="0" eaLnBrk="1" latinLnBrk="0" hangingPunct="1">
        <a:defRPr sz="1800" kern="1200">
          <a:solidFill>
            <a:schemeClr val="tx1"/>
          </a:solidFill>
          <a:latin typeface="+mn-lt"/>
          <a:ea typeface="+mn-ea"/>
          <a:cs typeface="+mn-cs"/>
        </a:defRPr>
      </a:lvl5pPr>
      <a:lvl6pPr marL="2282625" algn="l" defTabSz="913045" rtl="0" eaLnBrk="1" latinLnBrk="0" hangingPunct="1">
        <a:defRPr sz="1800" kern="1200">
          <a:solidFill>
            <a:schemeClr val="tx1"/>
          </a:solidFill>
          <a:latin typeface="+mn-lt"/>
          <a:ea typeface="+mn-ea"/>
          <a:cs typeface="+mn-cs"/>
        </a:defRPr>
      </a:lvl6pPr>
      <a:lvl7pPr marL="2739146" algn="l" defTabSz="913045" rtl="0" eaLnBrk="1" latinLnBrk="0" hangingPunct="1">
        <a:defRPr sz="1800" kern="1200">
          <a:solidFill>
            <a:schemeClr val="tx1"/>
          </a:solidFill>
          <a:latin typeface="+mn-lt"/>
          <a:ea typeface="+mn-ea"/>
          <a:cs typeface="+mn-cs"/>
        </a:defRPr>
      </a:lvl7pPr>
      <a:lvl8pPr marL="3195672" algn="l" defTabSz="913045" rtl="0" eaLnBrk="1" latinLnBrk="0" hangingPunct="1">
        <a:defRPr sz="1800" kern="1200">
          <a:solidFill>
            <a:schemeClr val="tx1"/>
          </a:solidFill>
          <a:latin typeface="+mn-lt"/>
          <a:ea typeface="+mn-ea"/>
          <a:cs typeface="+mn-cs"/>
        </a:defRPr>
      </a:lvl8pPr>
      <a:lvl9pPr marL="3652199" algn="l" defTabSz="91304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p:cNvSpPr txBox="1"/>
          <p:nvPr userDrawn="1"/>
        </p:nvSpPr>
        <p:spPr>
          <a:xfrm>
            <a:off x="11951813" y="6524628"/>
            <a:ext cx="624553" cy="261381"/>
          </a:xfrm>
          <a:prstGeom prst="rect">
            <a:avLst/>
          </a:prstGeom>
          <a:noFill/>
        </p:spPr>
        <p:txBody>
          <a:bodyPr wrap="square" lIns="179696" tIns="179696" rIns="179696" bIns="179696" rtlCol="0" anchor="ctr">
            <a:noAutofit/>
          </a:bodyPr>
          <a:lstStyle/>
          <a:p>
            <a:pPr defTabSz="1234586">
              <a:lnSpc>
                <a:spcPct val="85000"/>
              </a:lnSpc>
            </a:pPr>
            <a:fld id="{52CC009D-D960-3B4A-B387-B166E26F87CF}" type="slidenum">
              <a:rPr lang="en-US" sz="1200" smtClean="0">
                <a:solidFill>
                  <a:srgbClr val="2D2D2C"/>
                </a:solidFill>
              </a:rPr>
              <a:pPr defTabSz="1234586">
                <a:lnSpc>
                  <a:spcPct val="85000"/>
                </a:lnSpc>
              </a:pPr>
              <a:t>‹#›</a:t>
            </a:fld>
            <a:endParaRPr lang="en-US" sz="1200" dirty="0" smtClean="0">
              <a:solidFill>
                <a:srgbClr val="2D2D2C"/>
              </a:solidFill>
            </a:endParaRPr>
          </a:p>
        </p:txBody>
      </p:sp>
    </p:spTree>
    <p:extLst>
      <p:ext uri="{BB962C8B-B14F-4D97-AF65-F5344CB8AC3E}">
        <p14:creationId xmlns:p14="http://schemas.microsoft.com/office/powerpoint/2010/main" val="1925719453"/>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ctr" defTabSz="1234586" rtl="0" eaLnBrk="1" latinLnBrk="0" hangingPunct="1">
        <a:spcBef>
          <a:spcPct val="0"/>
        </a:spcBef>
        <a:buNone/>
        <a:defRPr sz="6000" kern="1200">
          <a:solidFill>
            <a:schemeClr val="tx1"/>
          </a:solidFill>
          <a:latin typeface="+mj-lt"/>
          <a:ea typeface="+mj-ea"/>
          <a:cs typeface="+mj-cs"/>
        </a:defRPr>
      </a:lvl1pPr>
    </p:titleStyle>
    <p:bodyStyle>
      <a:lvl1pPr marL="0" indent="0" algn="l" defTabSz="1234586" rtl="0" eaLnBrk="1" latinLnBrk="0" hangingPunct="1">
        <a:spcBef>
          <a:spcPct val="20000"/>
        </a:spcBef>
        <a:buFont typeface="Arial" panose="020B0604020202020204" pitchFamily="34" charset="0"/>
        <a:buNone/>
        <a:defRPr sz="4100" kern="1200">
          <a:solidFill>
            <a:schemeClr val="tx1"/>
          </a:solidFill>
          <a:latin typeface="+mj-lt"/>
          <a:ea typeface="+mn-ea"/>
          <a:cs typeface="+mn-cs"/>
        </a:defRPr>
      </a:lvl1pPr>
      <a:lvl2pPr marL="617293" indent="0" algn="l" defTabSz="1234586" rtl="0" eaLnBrk="1" latinLnBrk="0" hangingPunct="1">
        <a:spcBef>
          <a:spcPct val="20000"/>
        </a:spcBef>
        <a:buFont typeface="Arial" panose="020B0604020202020204" pitchFamily="34" charset="0"/>
        <a:buNone/>
        <a:defRPr sz="3500" kern="1200">
          <a:solidFill>
            <a:schemeClr val="tx1"/>
          </a:solidFill>
          <a:latin typeface="+mj-lt"/>
          <a:ea typeface="+mn-ea"/>
          <a:cs typeface="+mn-cs"/>
        </a:defRPr>
      </a:lvl2pPr>
      <a:lvl3pPr marL="1234586" indent="0" algn="l" defTabSz="1234586" rtl="0" eaLnBrk="1" latinLnBrk="0" hangingPunct="1">
        <a:spcBef>
          <a:spcPct val="20000"/>
        </a:spcBef>
        <a:buFont typeface="Arial" panose="020B0604020202020204" pitchFamily="34" charset="0"/>
        <a:buNone/>
        <a:defRPr sz="2400" kern="1200">
          <a:solidFill>
            <a:schemeClr val="tx1"/>
          </a:solidFill>
          <a:latin typeface="+mj-lt"/>
          <a:ea typeface="+mn-ea"/>
          <a:cs typeface="+mn-cs"/>
        </a:defRPr>
      </a:lvl3pPr>
      <a:lvl4pPr marL="1851871" indent="0" algn="l" defTabSz="1234586" rtl="0" eaLnBrk="1" latinLnBrk="0" hangingPunct="1">
        <a:spcBef>
          <a:spcPct val="20000"/>
        </a:spcBef>
        <a:buFont typeface="Arial" panose="020B0604020202020204" pitchFamily="34" charset="0"/>
        <a:buNone/>
        <a:defRPr sz="2700" kern="1200">
          <a:solidFill>
            <a:schemeClr val="tx1"/>
          </a:solidFill>
          <a:latin typeface="+mn-lt"/>
          <a:ea typeface="+mn-ea"/>
          <a:cs typeface="+mn-cs"/>
        </a:defRPr>
      </a:lvl4pPr>
      <a:lvl5pPr marL="2469166" indent="0" algn="l" defTabSz="1234586" rtl="0" eaLnBrk="1" latinLnBrk="0" hangingPunct="1">
        <a:spcBef>
          <a:spcPct val="20000"/>
        </a:spcBef>
        <a:buFont typeface="Arial" panose="020B0604020202020204" pitchFamily="34" charset="0"/>
        <a:buNone/>
        <a:defRPr sz="2700" kern="1200">
          <a:solidFill>
            <a:schemeClr val="tx1"/>
          </a:solidFill>
          <a:latin typeface="+mn-lt"/>
          <a:ea typeface="+mn-ea"/>
          <a:cs typeface="+mn-cs"/>
        </a:defRPr>
      </a:lvl5pPr>
      <a:lvl6pPr marL="3395102" indent="-308643" algn="l" defTabSz="1234586"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4012395" indent="-308643" algn="l" defTabSz="1234586"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629686" indent="-308643" algn="l" defTabSz="1234586"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246973" indent="-308643" algn="l" defTabSz="1234586"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34586" rtl="0" eaLnBrk="1" latinLnBrk="0" hangingPunct="1">
        <a:defRPr sz="2400" kern="1200">
          <a:solidFill>
            <a:schemeClr val="tx1"/>
          </a:solidFill>
          <a:latin typeface="+mn-lt"/>
          <a:ea typeface="+mn-ea"/>
          <a:cs typeface="+mn-cs"/>
        </a:defRPr>
      </a:lvl1pPr>
      <a:lvl2pPr marL="617289" algn="l" defTabSz="1234586" rtl="0" eaLnBrk="1" latinLnBrk="0" hangingPunct="1">
        <a:defRPr sz="2400" kern="1200">
          <a:solidFill>
            <a:schemeClr val="tx1"/>
          </a:solidFill>
          <a:latin typeface="+mn-lt"/>
          <a:ea typeface="+mn-ea"/>
          <a:cs typeface="+mn-cs"/>
        </a:defRPr>
      </a:lvl2pPr>
      <a:lvl3pPr marL="1234586" algn="l" defTabSz="1234586" rtl="0" eaLnBrk="1" latinLnBrk="0" hangingPunct="1">
        <a:defRPr sz="2400" kern="1200">
          <a:solidFill>
            <a:schemeClr val="tx1"/>
          </a:solidFill>
          <a:latin typeface="+mn-lt"/>
          <a:ea typeface="+mn-ea"/>
          <a:cs typeface="+mn-cs"/>
        </a:defRPr>
      </a:lvl3pPr>
      <a:lvl4pPr marL="1851870" algn="l" defTabSz="1234586" rtl="0" eaLnBrk="1" latinLnBrk="0" hangingPunct="1">
        <a:defRPr sz="2400" kern="1200">
          <a:solidFill>
            <a:schemeClr val="tx1"/>
          </a:solidFill>
          <a:latin typeface="+mn-lt"/>
          <a:ea typeface="+mn-ea"/>
          <a:cs typeface="+mn-cs"/>
        </a:defRPr>
      </a:lvl4pPr>
      <a:lvl5pPr marL="2469166" algn="l" defTabSz="1234586" rtl="0" eaLnBrk="1" latinLnBrk="0" hangingPunct="1">
        <a:defRPr sz="2400" kern="1200">
          <a:solidFill>
            <a:schemeClr val="tx1"/>
          </a:solidFill>
          <a:latin typeface="+mn-lt"/>
          <a:ea typeface="+mn-ea"/>
          <a:cs typeface="+mn-cs"/>
        </a:defRPr>
      </a:lvl5pPr>
      <a:lvl6pPr marL="3086456" algn="l" defTabSz="1234586" rtl="0" eaLnBrk="1" latinLnBrk="0" hangingPunct="1">
        <a:defRPr sz="2400" kern="1200">
          <a:solidFill>
            <a:schemeClr val="tx1"/>
          </a:solidFill>
          <a:latin typeface="+mn-lt"/>
          <a:ea typeface="+mn-ea"/>
          <a:cs typeface="+mn-cs"/>
        </a:defRPr>
      </a:lvl6pPr>
      <a:lvl7pPr marL="3703749" algn="l" defTabSz="1234586" rtl="0" eaLnBrk="1" latinLnBrk="0" hangingPunct="1">
        <a:defRPr sz="2400" kern="1200">
          <a:solidFill>
            <a:schemeClr val="tx1"/>
          </a:solidFill>
          <a:latin typeface="+mn-lt"/>
          <a:ea typeface="+mn-ea"/>
          <a:cs typeface="+mn-cs"/>
        </a:defRPr>
      </a:lvl7pPr>
      <a:lvl8pPr marL="4321039" algn="l" defTabSz="1234586" rtl="0" eaLnBrk="1" latinLnBrk="0" hangingPunct="1">
        <a:defRPr sz="2400" kern="1200">
          <a:solidFill>
            <a:schemeClr val="tx1"/>
          </a:solidFill>
          <a:latin typeface="+mn-lt"/>
          <a:ea typeface="+mn-ea"/>
          <a:cs typeface="+mn-cs"/>
        </a:defRPr>
      </a:lvl8pPr>
      <a:lvl9pPr marL="4938327" algn="l" defTabSz="1234586"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p:cNvSpPr txBox="1"/>
          <p:nvPr userDrawn="1"/>
        </p:nvSpPr>
        <p:spPr>
          <a:xfrm>
            <a:off x="11951813" y="6524628"/>
            <a:ext cx="624553" cy="261381"/>
          </a:xfrm>
          <a:prstGeom prst="rect">
            <a:avLst/>
          </a:prstGeom>
          <a:noFill/>
        </p:spPr>
        <p:txBody>
          <a:bodyPr wrap="square" lIns="179734" tIns="179734" rIns="179734" bIns="179734" rtlCol="0" anchor="ctr">
            <a:noAutofit/>
          </a:bodyPr>
          <a:lstStyle/>
          <a:p>
            <a:pPr defTabSz="1234831">
              <a:lnSpc>
                <a:spcPct val="85000"/>
              </a:lnSpc>
            </a:pPr>
            <a:fld id="{52CC009D-D960-3B4A-B387-B166E26F87CF}" type="slidenum">
              <a:rPr lang="en-US" sz="1200" smtClean="0">
                <a:solidFill>
                  <a:srgbClr val="2D2D2C"/>
                </a:solidFill>
              </a:rPr>
              <a:pPr defTabSz="1234831">
                <a:lnSpc>
                  <a:spcPct val="85000"/>
                </a:lnSpc>
              </a:pPr>
              <a:t>‹#›</a:t>
            </a:fld>
            <a:endParaRPr lang="en-US" sz="1200" dirty="0" smtClean="0">
              <a:solidFill>
                <a:srgbClr val="2D2D2C"/>
              </a:solidFill>
            </a:endParaRPr>
          </a:p>
        </p:txBody>
      </p:sp>
    </p:spTree>
    <p:extLst>
      <p:ext uri="{BB962C8B-B14F-4D97-AF65-F5344CB8AC3E}">
        <p14:creationId xmlns:p14="http://schemas.microsoft.com/office/powerpoint/2010/main" val="1879569947"/>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ctr" defTabSz="1234831" rtl="0" eaLnBrk="1" latinLnBrk="0" hangingPunct="1">
        <a:spcBef>
          <a:spcPct val="0"/>
        </a:spcBef>
        <a:buNone/>
        <a:defRPr sz="6000" kern="1200">
          <a:solidFill>
            <a:schemeClr val="tx1"/>
          </a:solidFill>
          <a:latin typeface="+mj-lt"/>
          <a:ea typeface="+mj-ea"/>
          <a:cs typeface="+mj-cs"/>
        </a:defRPr>
      </a:lvl1pPr>
    </p:titleStyle>
    <p:bodyStyle>
      <a:lvl1pPr marL="0" indent="0" algn="l" defTabSz="1234831" rtl="0" eaLnBrk="1" latinLnBrk="0" hangingPunct="1">
        <a:spcBef>
          <a:spcPct val="20000"/>
        </a:spcBef>
        <a:buFont typeface="Arial" panose="020B0604020202020204" pitchFamily="34" charset="0"/>
        <a:buNone/>
        <a:defRPr sz="4100" kern="1200">
          <a:solidFill>
            <a:schemeClr val="tx1"/>
          </a:solidFill>
          <a:latin typeface="+mj-lt"/>
          <a:ea typeface="+mn-ea"/>
          <a:cs typeface="+mn-cs"/>
        </a:defRPr>
      </a:lvl1pPr>
      <a:lvl2pPr marL="617417" indent="0" algn="l" defTabSz="1234831" rtl="0" eaLnBrk="1" latinLnBrk="0" hangingPunct="1">
        <a:spcBef>
          <a:spcPct val="20000"/>
        </a:spcBef>
        <a:buFont typeface="Arial" panose="020B0604020202020204" pitchFamily="34" charset="0"/>
        <a:buNone/>
        <a:defRPr sz="3500" kern="1200">
          <a:solidFill>
            <a:schemeClr val="tx1"/>
          </a:solidFill>
          <a:latin typeface="+mj-lt"/>
          <a:ea typeface="+mn-ea"/>
          <a:cs typeface="+mn-cs"/>
        </a:defRPr>
      </a:lvl2pPr>
      <a:lvl3pPr marL="1234833" indent="0" algn="l" defTabSz="1234831" rtl="0" eaLnBrk="1" latinLnBrk="0" hangingPunct="1">
        <a:spcBef>
          <a:spcPct val="20000"/>
        </a:spcBef>
        <a:buFont typeface="Arial" panose="020B0604020202020204" pitchFamily="34" charset="0"/>
        <a:buNone/>
        <a:defRPr sz="2400" kern="1200">
          <a:solidFill>
            <a:schemeClr val="tx1"/>
          </a:solidFill>
          <a:latin typeface="+mj-lt"/>
          <a:ea typeface="+mn-ea"/>
          <a:cs typeface="+mn-cs"/>
        </a:defRPr>
      </a:lvl3pPr>
      <a:lvl4pPr marL="1852243" indent="0" algn="l" defTabSz="1234831" rtl="0" eaLnBrk="1" latinLnBrk="0" hangingPunct="1">
        <a:spcBef>
          <a:spcPct val="20000"/>
        </a:spcBef>
        <a:buFont typeface="Arial" panose="020B0604020202020204" pitchFamily="34" charset="0"/>
        <a:buNone/>
        <a:defRPr sz="2700" kern="1200">
          <a:solidFill>
            <a:schemeClr val="tx1"/>
          </a:solidFill>
          <a:latin typeface="+mn-lt"/>
          <a:ea typeface="+mn-ea"/>
          <a:cs typeface="+mn-cs"/>
        </a:defRPr>
      </a:lvl4pPr>
      <a:lvl5pPr marL="2469658" indent="0" algn="l" defTabSz="1234831" rtl="0" eaLnBrk="1" latinLnBrk="0" hangingPunct="1">
        <a:spcBef>
          <a:spcPct val="20000"/>
        </a:spcBef>
        <a:buFont typeface="Arial" panose="020B0604020202020204" pitchFamily="34" charset="0"/>
        <a:buNone/>
        <a:defRPr sz="2700" kern="1200">
          <a:solidFill>
            <a:schemeClr val="tx1"/>
          </a:solidFill>
          <a:latin typeface="+mn-lt"/>
          <a:ea typeface="+mn-ea"/>
          <a:cs typeface="+mn-cs"/>
        </a:defRPr>
      </a:lvl5pPr>
      <a:lvl6pPr marL="3395783" indent="-308706" algn="l" defTabSz="1234831"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4013195" indent="-308706" algn="l" defTabSz="1234831"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630612" indent="-308706" algn="l" defTabSz="1234831"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248022" indent="-308706" algn="l" defTabSz="1234831"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34831" rtl="0" eaLnBrk="1" latinLnBrk="0" hangingPunct="1">
        <a:defRPr sz="2400" kern="1200">
          <a:solidFill>
            <a:schemeClr val="tx1"/>
          </a:solidFill>
          <a:latin typeface="+mn-lt"/>
          <a:ea typeface="+mn-ea"/>
          <a:cs typeface="+mn-cs"/>
        </a:defRPr>
      </a:lvl1pPr>
      <a:lvl2pPr marL="617413" algn="l" defTabSz="1234831" rtl="0" eaLnBrk="1" latinLnBrk="0" hangingPunct="1">
        <a:defRPr sz="2400" kern="1200">
          <a:solidFill>
            <a:schemeClr val="tx1"/>
          </a:solidFill>
          <a:latin typeface="+mn-lt"/>
          <a:ea typeface="+mn-ea"/>
          <a:cs typeface="+mn-cs"/>
        </a:defRPr>
      </a:lvl2pPr>
      <a:lvl3pPr marL="1234831" algn="l" defTabSz="1234831" rtl="0" eaLnBrk="1" latinLnBrk="0" hangingPunct="1">
        <a:defRPr sz="2400" kern="1200">
          <a:solidFill>
            <a:schemeClr val="tx1"/>
          </a:solidFill>
          <a:latin typeface="+mn-lt"/>
          <a:ea typeface="+mn-ea"/>
          <a:cs typeface="+mn-cs"/>
        </a:defRPr>
      </a:lvl3pPr>
      <a:lvl4pPr marL="1852242" algn="l" defTabSz="1234831" rtl="0" eaLnBrk="1" latinLnBrk="0" hangingPunct="1">
        <a:defRPr sz="2400" kern="1200">
          <a:solidFill>
            <a:schemeClr val="tx1"/>
          </a:solidFill>
          <a:latin typeface="+mn-lt"/>
          <a:ea typeface="+mn-ea"/>
          <a:cs typeface="+mn-cs"/>
        </a:defRPr>
      </a:lvl4pPr>
      <a:lvl5pPr marL="2469660" algn="l" defTabSz="1234831" rtl="0" eaLnBrk="1" latinLnBrk="0" hangingPunct="1">
        <a:defRPr sz="2400" kern="1200">
          <a:solidFill>
            <a:schemeClr val="tx1"/>
          </a:solidFill>
          <a:latin typeface="+mn-lt"/>
          <a:ea typeface="+mn-ea"/>
          <a:cs typeface="+mn-cs"/>
        </a:defRPr>
      </a:lvl5pPr>
      <a:lvl6pPr marL="3087075" algn="l" defTabSz="1234831" rtl="0" eaLnBrk="1" latinLnBrk="0" hangingPunct="1">
        <a:defRPr sz="2400" kern="1200">
          <a:solidFill>
            <a:schemeClr val="tx1"/>
          </a:solidFill>
          <a:latin typeface="+mn-lt"/>
          <a:ea typeface="+mn-ea"/>
          <a:cs typeface="+mn-cs"/>
        </a:defRPr>
      </a:lvl6pPr>
      <a:lvl7pPr marL="3704489" algn="l" defTabSz="1234831" rtl="0" eaLnBrk="1" latinLnBrk="0" hangingPunct="1">
        <a:defRPr sz="2400" kern="1200">
          <a:solidFill>
            <a:schemeClr val="tx1"/>
          </a:solidFill>
          <a:latin typeface="+mn-lt"/>
          <a:ea typeface="+mn-ea"/>
          <a:cs typeface="+mn-cs"/>
        </a:defRPr>
      </a:lvl7pPr>
      <a:lvl8pPr marL="4321906" algn="l" defTabSz="1234831" rtl="0" eaLnBrk="1" latinLnBrk="0" hangingPunct="1">
        <a:defRPr sz="2400" kern="1200">
          <a:solidFill>
            <a:schemeClr val="tx1"/>
          </a:solidFill>
          <a:latin typeface="+mn-lt"/>
          <a:ea typeface="+mn-ea"/>
          <a:cs typeface="+mn-cs"/>
        </a:defRPr>
      </a:lvl8pPr>
      <a:lvl9pPr marL="4939318" algn="l" defTabSz="1234831"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FB82FCCF-6088-034E-BC4A-9EEB1B687836}"/>
              </a:ext>
            </a:extLst>
          </p:cNvPr>
          <p:cNvSpPr/>
          <p:nvPr/>
        </p:nvSpPr>
        <p:spPr>
          <a:xfrm>
            <a:off x="0" y="7"/>
            <a:ext cx="12480925" cy="1556709"/>
          </a:xfrm>
          <a:prstGeom prst="rect">
            <a:avLst/>
          </a:prstGeom>
          <a:solidFill>
            <a:srgbClr val="E2E3E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913551"/>
            <a:endParaRPr lang="en-US">
              <a:solidFill>
                <a:srgbClr val="FFFFFF"/>
              </a:solidFill>
            </a:endParaRPr>
          </a:p>
        </p:txBody>
      </p:sp>
      <p:sp>
        <p:nvSpPr>
          <p:cNvPr id="2" name="Title Placeholder 1">
            <a:extLst>
              <a:ext uri="{FF2B5EF4-FFF2-40B4-BE49-F238E27FC236}">
                <a16:creationId xmlns:a16="http://schemas.microsoft.com/office/drawing/2014/main" xmlns="" id="{1EC107C6-0109-C84F-B8D3-48EDC0B02DE3}"/>
              </a:ext>
            </a:extLst>
          </p:cNvPr>
          <p:cNvSpPr>
            <a:spLocks noGrp="1"/>
          </p:cNvSpPr>
          <p:nvPr>
            <p:ph type="title"/>
          </p:nvPr>
        </p:nvSpPr>
        <p:spPr>
          <a:xfrm>
            <a:off x="858064" y="390144"/>
            <a:ext cx="10764798" cy="855406"/>
          </a:xfrm>
          <a:prstGeom prst="rect">
            <a:avLst/>
          </a:prstGeom>
        </p:spPr>
        <p:txBody>
          <a:bodyPr vert="horz" lIns="91355" tIns="45678" rIns="91355" bIns="45678"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9FAECC72-55EA-B64E-8E4D-B430CD5787CC}"/>
              </a:ext>
            </a:extLst>
          </p:cNvPr>
          <p:cNvSpPr>
            <a:spLocks noGrp="1"/>
          </p:cNvSpPr>
          <p:nvPr>
            <p:ph type="body" idx="1"/>
          </p:nvPr>
        </p:nvSpPr>
        <p:spPr>
          <a:xfrm>
            <a:off x="858064" y="1825625"/>
            <a:ext cx="10764798" cy="4351338"/>
          </a:xfrm>
          <a:prstGeom prst="rect">
            <a:avLst/>
          </a:prstGeom>
        </p:spPr>
        <p:txBody>
          <a:bodyPr vert="horz" lIns="91355" tIns="45678" rIns="91355" bIns="45678"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xmlns="" id="{FFC29626-28AA-F64C-A9F7-5E2791C5E781}"/>
              </a:ext>
            </a:extLst>
          </p:cNvPr>
          <p:cNvSpPr>
            <a:spLocks noGrp="1"/>
          </p:cNvSpPr>
          <p:nvPr>
            <p:ph type="ftr" sz="quarter" idx="3"/>
          </p:nvPr>
        </p:nvSpPr>
        <p:spPr>
          <a:xfrm>
            <a:off x="4134307" y="6356351"/>
            <a:ext cx="4212312" cy="365125"/>
          </a:xfrm>
          <a:prstGeom prst="rect">
            <a:avLst/>
          </a:prstGeom>
        </p:spPr>
        <p:txBody>
          <a:bodyPr vert="horz" lIns="91355" tIns="45678" rIns="91355" bIns="45678" rtlCol="0" anchor="ctr"/>
          <a:lstStyle>
            <a:lvl1pPr algn="ctr">
              <a:defRPr sz="1200">
                <a:solidFill>
                  <a:srgbClr val="9D9FA2"/>
                </a:solidFill>
              </a:defRPr>
            </a:lvl1pPr>
          </a:lstStyle>
          <a:p>
            <a:pPr defTabSz="913551"/>
            <a:endParaRPr lang="en-US" dirty="0"/>
          </a:p>
        </p:txBody>
      </p:sp>
      <p:pic>
        <p:nvPicPr>
          <p:cNvPr id="7" name="Picture 6">
            <a:extLst>
              <a:ext uri="{FF2B5EF4-FFF2-40B4-BE49-F238E27FC236}">
                <a16:creationId xmlns:a16="http://schemas.microsoft.com/office/drawing/2014/main" xmlns="" id="{BDC9AFB5-B48E-0941-AE5A-7C4E4F34E5B8}"/>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245110" y="6136085"/>
            <a:ext cx="1732139" cy="600402"/>
          </a:xfrm>
          <a:prstGeom prst="rect">
            <a:avLst/>
          </a:prstGeom>
        </p:spPr>
      </p:pic>
      <p:sp>
        <p:nvSpPr>
          <p:cNvPr id="10" name="Slide Number Placeholder 48">
            <a:extLst>
              <a:ext uri="{FF2B5EF4-FFF2-40B4-BE49-F238E27FC236}">
                <a16:creationId xmlns:a16="http://schemas.microsoft.com/office/drawing/2014/main" xmlns="" id="{B7441C3F-200D-F342-98EB-60B29C7D9BE3}"/>
              </a:ext>
            </a:extLst>
          </p:cNvPr>
          <p:cNvSpPr>
            <a:spLocks noGrp="1"/>
          </p:cNvSpPr>
          <p:nvPr>
            <p:ph type="sldNum" sz="quarter" idx="4"/>
          </p:nvPr>
        </p:nvSpPr>
        <p:spPr>
          <a:xfrm>
            <a:off x="10945380" y="6436924"/>
            <a:ext cx="1228249" cy="200502"/>
          </a:xfrm>
          <a:prstGeom prst="rect">
            <a:avLst/>
          </a:prstGeom>
        </p:spPr>
        <p:txBody>
          <a:bodyPr lIns="0" tIns="0" rIns="0" bIns="0"/>
          <a:lstStyle>
            <a:lvl1pPr algn="r">
              <a:defRPr sz="1200">
                <a:solidFill>
                  <a:srgbClr val="9D9FA2"/>
                </a:solidFill>
              </a:defRPr>
            </a:lvl1pPr>
          </a:lstStyle>
          <a:p>
            <a:pPr defTabSz="913551"/>
            <a:fld id="{512E2949-A7BC-824F-97F6-A1C29F11A3E2}" type="slidenum">
              <a:rPr lang="en-US" smtClean="0"/>
              <a:pPr defTabSz="913551"/>
              <a:t>‹#›</a:t>
            </a:fld>
            <a:endParaRPr lang="en-US" dirty="0"/>
          </a:p>
        </p:txBody>
      </p:sp>
      <p:cxnSp>
        <p:nvCxnSpPr>
          <p:cNvPr id="13" name="Straight Connector 12">
            <a:extLst>
              <a:ext uri="{FF2B5EF4-FFF2-40B4-BE49-F238E27FC236}">
                <a16:creationId xmlns:a16="http://schemas.microsoft.com/office/drawing/2014/main" xmlns="" id="{CC685F80-56D8-7E48-8B6B-893C22C07D01}"/>
              </a:ext>
            </a:extLst>
          </p:cNvPr>
          <p:cNvCxnSpPr/>
          <p:nvPr/>
        </p:nvCxnSpPr>
        <p:spPr>
          <a:xfrm>
            <a:off x="0" y="1574768"/>
            <a:ext cx="12480925" cy="0"/>
          </a:xfrm>
          <a:prstGeom prst="line">
            <a:avLst/>
          </a:prstGeom>
          <a:ln w="31750">
            <a:solidFill>
              <a:srgbClr val="00AAE7"/>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xmlns="" id="{707A565A-0B18-B843-B8B6-B5BCDBECA21B}"/>
              </a:ext>
            </a:extLst>
          </p:cNvPr>
          <p:cNvSpPr/>
          <p:nvPr/>
        </p:nvSpPr>
        <p:spPr>
          <a:xfrm>
            <a:off x="12213477" y="6436287"/>
            <a:ext cx="267448" cy="201147"/>
          </a:xfrm>
          <a:prstGeom prst="rect">
            <a:avLst/>
          </a:prstGeom>
          <a:solidFill>
            <a:srgbClr val="E2E3E4"/>
          </a:solidFill>
          <a:ln>
            <a:no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913551"/>
            <a:endParaRPr lang="en-US">
              <a:solidFill>
                <a:srgbClr val="FFFFFF"/>
              </a:solidFill>
            </a:endParaRPr>
          </a:p>
        </p:txBody>
      </p:sp>
    </p:spTree>
    <p:extLst>
      <p:ext uri="{BB962C8B-B14F-4D97-AF65-F5344CB8AC3E}">
        <p14:creationId xmlns:p14="http://schemas.microsoft.com/office/powerpoint/2010/main" val="392299226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 id="2147483719" r:id="rId19"/>
    <p:sldLayoutId id="2147483720" r:id="rId20"/>
    <p:sldLayoutId id="2147483721" r:id="rId21"/>
    <p:sldLayoutId id="2147483722" r:id="rId22"/>
    <p:sldLayoutId id="2147483723" r:id="rId23"/>
    <p:sldLayoutId id="2147483724" r:id="rId24"/>
    <p:sldLayoutId id="2147483725" r:id="rId25"/>
    <p:sldLayoutId id="2147483726" r:id="rId26"/>
    <p:sldLayoutId id="2147483727" r:id="rId27"/>
    <p:sldLayoutId id="2147483728" r:id="rId28"/>
    <p:sldLayoutId id="2147483729" r:id="rId29"/>
    <p:sldLayoutId id="2147483730" r:id="rId30"/>
    <p:sldLayoutId id="2147483731" r:id="rId31"/>
  </p:sldLayoutIdLst>
  <p:hf hdr="0" ftr="0" dt="0"/>
  <p:txStyles>
    <p:titleStyle>
      <a:lvl1pPr algn="l" defTabSz="913551" rtl="0" eaLnBrk="1" latinLnBrk="0" hangingPunct="1">
        <a:lnSpc>
          <a:spcPct val="90000"/>
        </a:lnSpc>
        <a:spcBef>
          <a:spcPct val="0"/>
        </a:spcBef>
        <a:buNone/>
        <a:defRPr sz="4800" kern="1200">
          <a:solidFill>
            <a:schemeClr val="tx1"/>
          </a:solidFill>
          <a:latin typeface="+mj-lt"/>
          <a:ea typeface="+mj-ea"/>
          <a:cs typeface="+mj-cs"/>
        </a:defRPr>
      </a:lvl1pPr>
    </p:titleStyle>
    <p:bodyStyle>
      <a:lvl1pPr marL="228389" indent="-228389" algn="l" defTabSz="913551" rtl="0" eaLnBrk="1" latinLnBrk="0" hangingPunct="1">
        <a:lnSpc>
          <a:spcPct val="90000"/>
        </a:lnSpc>
        <a:spcBef>
          <a:spcPts val="1000"/>
        </a:spcBef>
        <a:buClr>
          <a:srgbClr val="00AAE7"/>
        </a:buClr>
        <a:buFont typeface="Arial" panose="020B0604020202020204" pitchFamily="34" charset="0"/>
        <a:buChar char="•"/>
        <a:defRPr sz="2800" kern="1200">
          <a:solidFill>
            <a:srgbClr val="4D4D4F"/>
          </a:solidFill>
          <a:latin typeface="+mn-lt"/>
          <a:ea typeface="+mn-ea"/>
          <a:cs typeface="+mn-cs"/>
        </a:defRPr>
      </a:lvl1pPr>
      <a:lvl2pPr marL="685164" indent="-228389" algn="l" defTabSz="913551" rtl="0" eaLnBrk="1" latinLnBrk="0" hangingPunct="1">
        <a:lnSpc>
          <a:spcPct val="90000"/>
        </a:lnSpc>
        <a:spcBef>
          <a:spcPts val="500"/>
        </a:spcBef>
        <a:buClr>
          <a:srgbClr val="00AAE7"/>
        </a:buClr>
        <a:buFont typeface="Arial" panose="020B0604020202020204" pitchFamily="34" charset="0"/>
        <a:buChar char="•"/>
        <a:defRPr sz="2400" kern="1200">
          <a:solidFill>
            <a:srgbClr val="4D4D4F"/>
          </a:solidFill>
          <a:latin typeface="+mn-lt"/>
          <a:ea typeface="+mn-ea"/>
          <a:cs typeface="+mn-cs"/>
        </a:defRPr>
      </a:lvl2pPr>
      <a:lvl3pPr marL="1141941" indent="-228389" algn="l" defTabSz="913551" rtl="0" eaLnBrk="1" latinLnBrk="0" hangingPunct="1">
        <a:lnSpc>
          <a:spcPct val="90000"/>
        </a:lnSpc>
        <a:spcBef>
          <a:spcPts val="500"/>
        </a:spcBef>
        <a:buClr>
          <a:srgbClr val="00AAE7"/>
        </a:buClr>
        <a:buFont typeface="Arial" panose="020B0604020202020204" pitchFamily="34" charset="0"/>
        <a:buChar char="•"/>
        <a:defRPr sz="2000" kern="1200">
          <a:solidFill>
            <a:srgbClr val="4D4D4F"/>
          </a:solidFill>
          <a:latin typeface="+mn-lt"/>
          <a:ea typeface="+mn-ea"/>
          <a:cs typeface="+mn-cs"/>
        </a:defRPr>
      </a:lvl3pPr>
      <a:lvl4pPr marL="1598716" indent="-228389" algn="l" defTabSz="913551" rtl="0" eaLnBrk="1" latinLnBrk="0" hangingPunct="1">
        <a:lnSpc>
          <a:spcPct val="90000"/>
        </a:lnSpc>
        <a:spcBef>
          <a:spcPts val="500"/>
        </a:spcBef>
        <a:buClr>
          <a:srgbClr val="00AAE7"/>
        </a:buClr>
        <a:buFont typeface="Arial" panose="020B0604020202020204" pitchFamily="34" charset="0"/>
        <a:buChar char="•"/>
        <a:defRPr sz="1800" kern="1200">
          <a:solidFill>
            <a:srgbClr val="4D4D4F"/>
          </a:solidFill>
          <a:latin typeface="+mn-lt"/>
          <a:ea typeface="+mn-ea"/>
          <a:cs typeface="+mn-cs"/>
        </a:defRPr>
      </a:lvl4pPr>
      <a:lvl5pPr marL="2055491" indent="-228389" algn="l" defTabSz="913551" rtl="0" eaLnBrk="1" latinLnBrk="0" hangingPunct="1">
        <a:lnSpc>
          <a:spcPct val="90000"/>
        </a:lnSpc>
        <a:spcBef>
          <a:spcPts val="500"/>
        </a:spcBef>
        <a:buClr>
          <a:srgbClr val="00AAE7"/>
        </a:buClr>
        <a:buFont typeface="Arial" panose="020B0604020202020204" pitchFamily="34" charset="0"/>
        <a:buChar char="•"/>
        <a:defRPr sz="1800" kern="1200">
          <a:solidFill>
            <a:srgbClr val="4D4D4F"/>
          </a:solidFill>
          <a:latin typeface="+mn-lt"/>
          <a:ea typeface="+mn-ea"/>
          <a:cs typeface="+mn-cs"/>
        </a:defRPr>
      </a:lvl5pPr>
      <a:lvl6pPr marL="2512267" indent="-228389" algn="l" defTabSz="91355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69046" indent="-228389" algn="l" defTabSz="91355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5822" indent="-228389" algn="l" defTabSz="91355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2596" indent="-228389" algn="l" defTabSz="91355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3551" rtl="0" eaLnBrk="1" latinLnBrk="0" hangingPunct="1">
        <a:defRPr sz="1800" kern="1200">
          <a:solidFill>
            <a:schemeClr val="tx1"/>
          </a:solidFill>
          <a:latin typeface="+mn-lt"/>
          <a:ea typeface="+mn-ea"/>
          <a:cs typeface="+mn-cs"/>
        </a:defRPr>
      </a:lvl1pPr>
      <a:lvl2pPr marL="456774" algn="l" defTabSz="913551" rtl="0" eaLnBrk="1" latinLnBrk="0" hangingPunct="1">
        <a:defRPr sz="1800" kern="1200">
          <a:solidFill>
            <a:schemeClr val="tx1"/>
          </a:solidFill>
          <a:latin typeface="+mn-lt"/>
          <a:ea typeface="+mn-ea"/>
          <a:cs typeface="+mn-cs"/>
        </a:defRPr>
      </a:lvl2pPr>
      <a:lvl3pPr marL="913551" algn="l" defTabSz="913551" rtl="0" eaLnBrk="1" latinLnBrk="0" hangingPunct="1">
        <a:defRPr sz="1800" kern="1200">
          <a:solidFill>
            <a:schemeClr val="tx1"/>
          </a:solidFill>
          <a:latin typeface="+mn-lt"/>
          <a:ea typeface="+mn-ea"/>
          <a:cs typeface="+mn-cs"/>
        </a:defRPr>
      </a:lvl3pPr>
      <a:lvl4pPr marL="1370329" algn="l" defTabSz="913551" rtl="0" eaLnBrk="1" latinLnBrk="0" hangingPunct="1">
        <a:defRPr sz="1800" kern="1200">
          <a:solidFill>
            <a:schemeClr val="tx1"/>
          </a:solidFill>
          <a:latin typeface="+mn-lt"/>
          <a:ea typeface="+mn-ea"/>
          <a:cs typeface="+mn-cs"/>
        </a:defRPr>
      </a:lvl4pPr>
      <a:lvl5pPr marL="1827104" algn="l" defTabSz="913551" rtl="0" eaLnBrk="1" latinLnBrk="0" hangingPunct="1">
        <a:defRPr sz="1800" kern="1200">
          <a:solidFill>
            <a:schemeClr val="tx1"/>
          </a:solidFill>
          <a:latin typeface="+mn-lt"/>
          <a:ea typeface="+mn-ea"/>
          <a:cs typeface="+mn-cs"/>
        </a:defRPr>
      </a:lvl5pPr>
      <a:lvl6pPr marL="2283881" algn="l" defTabSz="913551" rtl="0" eaLnBrk="1" latinLnBrk="0" hangingPunct="1">
        <a:defRPr sz="1800" kern="1200">
          <a:solidFill>
            <a:schemeClr val="tx1"/>
          </a:solidFill>
          <a:latin typeface="+mn-lt"/>
          <a:ea typeface="+mn-ea"/>
          <a:cs typeface="+mn-cs"/>
        </a:defRPr>
      </a:lvl6pPr>
      <a:lvl7pPr marL="2740655" algn="l" defTabSz="913551" rtl="0" eaLnBrk="1" latinLnBrk="0" hangingPunct="1">
        <a:defRPr sz="1800" kern="1200">
          <a:solidFill>
            <a:schemeClr val="tx1"/>
          </a:solidFill>
          <a:latin typeface="+mn-lt"/>
          <a:ea typeface="+mn-ea"/>
          <a:cs typeface="+mn-cs"/>
        </a:defRPr>
      </a:lvl7pPr>
      <a:lvl8pPr marL="3197432" algn="l" defTabSz="913551" rtl="0" eaLnBrk="1" latinLnBrk="0" hangingPunct="1">
        <a:defRPr sz="1800" kern="1200">
          <a:solidFill>
            <a:schemeClr val="tx1"/>
          </a:solidFill>
          <a:latin typeface="+mn-lt"/>
          <a:ea typeface="+mn-ea"/>
          <a:cs typeface="+mn-cs"/>
        </a:defRPr>
      </a:lvl8pPr>
      <a:lvl9pPr marL="3654207" algn="l" defTabSz="91355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51.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F8133AC-AA82-B045-B4D3-0710CB0D09B1}"/>
              </a:ext>
            </a:extLst>
          </p:cNvPr>
          <p:cNvSpPr>
            <a:spLocks noGrp="1"/>
          </p:cNvSpPr>
          <p:nvPr>
            <p:ph type="ctrTitle" idx="4294967295"/>
          </p:nvPr>
        </p:nvSpPr>
        <p:spPr>
          <a:xfrm>
            <a:off x="1488539" y="1413245"/>
            <a:ext cx="9993628" cy="2388635"/>
          </a:xfrm>
          <a:prstGeom prst="rect">
            <a:avLst/>
          </a:prstGeom>
        </p:spPr>
        <p:txBody>
          <a:bodyPr lIns="91280" tIns="45643" rIns="91280" bIns="45643">
            <a:normAutofit fontScale="90000"/>
          </a:bodyPr>
          <a:lstStyle/>
          <a:p>
            <a:r>
              <a:rPr lang="en-US" dirty="0">
                <a:solidFill>
                  <a:srgbClr val="002060"/>
                </a:solidFill>
              </a:rPr>
              <a:t>Maximizing Genetic Testing for Hereditary Cancer Using RNA Sequencing</a:t>
            </a:r>
          </a:p>
        </p:txBody>
      </p:sp>
      <p:sp>
        <p:nvSpPr>
          <p:cNvPr id="3" name="Subtitle 2">
            <a:extLst>
              <a:ext uri="{FF2B5EF4-FFF2-40B4-BE49-F238E27FC236}">
                <a16:creationId xmlns="" xmlns:a16="http://schemas.microsoft.com/office/drawing/2014/main" id="{926B14E8-C0C7-D043-BCD9-989AA9037A68}"/>
              </a:ext>
            </a:extLst>
          </p:cNvPr>
          <p:cNvSpPr>
            <a:spLocks noGrp="1"/>
          </p:cNvSpPr>
          <p:nvPr>
            <p:ph type="subTitle" idx="4294967295"/>
          </p:nvPr>
        </p:nvSpPr>
        <p:spPr>
          <a:xfrm>
            <a:off x="1776548" y="4508874"/>
            <a:ext cx="9360297" cy="1182415"/>
          </a:xfrm>
          <a:prstGeom prst="rect">
            <a:avLst/>
          </a:prstGeom>
        </p:spPr>
        <p:txBody>
          <a:bodyPr lIns="91280" tIns="45643" rIns="91280" bIns="45643">
            <a:normAutofit/>
          </a:bodyPr>
          <a:lstStyle/>
          <a:p>
            <a:pPr algn="ctr"/>
            <a:r>
              <a:rPr lang="en-US" sz="2800" dirty="0">
                <a:solidFill>
                  <a:srgbClr val="002060"/>
                </a:solidFill>
              </a:rPr>
              <a:t>Rachid Karam, MD PhD</a:t>
            </a:r>
          </a:p>
          <a:p>
            <a:pPr algn="ctr"/>
            <a:r>
              <a:rPr lang="en-US" sz="2800" dirty="0">
                <a:solidFill>
                  <a:srgbClr val="002060"/>
                </a:solidFill>
              </a:rPr>
              <a:t>Director, Ambry’s Translational Genomics Lab</a:t>
            </a:r>
          </a:p>
          <a:p>
            <a:pPr algn="ctr"/>
            <a:endParaRPr lang="en-US" sz="2800" dirty="0">
              <a:solidFill>
                <a:srgbClr val="002060"/>
              </a:solidFill>
            </a:endParaRPr>
          </a:p>
        </p:txBody>
      </p:sp>
    </p:spTree>
    <p:extLst>
      <p:ext uri="{BB962C8B-B14F-4D97-AF65-F5344CB8AC3E}">
        <p14:creationId xmlns:p14="http://schemas.microsoft.com/office/powerpoint/2010/main" val="886208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84039" y="419895"/>
            <a:ext cx="9596335" cy="519112"/>
          </a:xfrm>
          <a:prstGeom prst="rect">
            <a:avLst/>
          </a:prstGeom>
        </p:spPr>
        <p:txBody>
          <a:bodyPr lIns="92750" tIns="46375" rIns="92750" bIns="46375">
            <a:normAutofit fontScale="90000"/>
          </a:bodyPr>
          <a:lstStyle/>
          <a:p>
            <a:pPr algn="ctr"/>
            <a:r>
              <a:rPr lang="en-US" sz="3100" b="1" dirty="0">
                <a:solidFill>
                  <a:srgbClr val="002060"/>
                </a:solidFill>
                <a:cs typeface="Calibri Light"/>
              </a:rPr>
              <a:t>Variant Classification 101</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5" y="1352245"/>
            <a:ext cx="12476163" cy="4151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20575" y="2286003"/>
            <a:ext cx="12239805" cy="15749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79420" tIns="179420" rIns="179420" bIns="179420" rtlCol="0" anchor="ctr"/>
          <a:lstStyle/>
          <a:p>
            <a:pPr algn="ctr" defTabSz="1232059"/>
            <a:endParaRPr lang="en-US" sz="1600" dirty="0">
              <a:solidFill>
                <a:srgbClr val="002060"/>
              </a:solidFill>
            </a:endParaRPr>
          </a:p>
        </p:txBody>
      </p:sp>
    </p:spTree>
    <p:extLst>
      <p:ext uri="{BB962C8B-B14F-4D97-AF65-F5344CB8AC3E}">
        <p14:creationId xmlns:p14="http://schemas.microsoft.com/office/powerpoint/2010/main" val="4249381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858064" y="195072"/>
            <a:ext cx="11733312" cy="855406"/>
          </a:xfrm>
        </p:spPr>
        <p:txBody>
          <a:bodyPr>
            <a:noAutofit/>
          </a:bodyPr>
          <a:lstStyle/>
          <a:p>
            <a:pPr algn="l"/>
            <a:r>
              <a:rPr lang="en-US" sz="4700" dirty="0"/>
              <a:t>RNA Eligible Genes – VUS Distribution by Type</a:t>
            </a:r>
          </a:p>
        </p:txBody>
      </p:sp>
      <p:sp>
        <p:nvSpPr>
          <p:cNvPr id="5" name="Text Placeholder 4"/>
          <p:cNvSpPr>
            <a:spLocks noGrp="1"/>
          </p:cNvSpPr>
          <p:nvPr>
            <p:ph type="body" sz="quarter" idx="13"/>
          </p:nvPr>
        </p:nvSpPr>
        <p:spPr>
          <a:xfrm>
            <a:off x="858065" y="879660"/>
            <a:ext cx="10212257" cy="463550"/>
          </a:xfrm>
        </p:spPr>
        <p:txBody>
          <a:bodyPr/>
          <a:lstStyle/>
          <a:p>
            <a:r>
              <a:rPr lang="en-US" dirty="0"/>
              <a:t>N=307,812 patients; 51,828 with a VUS</a:t>
            </a:r>
          </a:p>
        </p:txBody>
      </p:sp>
      <p:graphicFrame>
        <p:nvGraphicFramePr>
          <p:cNvPr id="8" name="Chart 7"/>
          <p:cNvGraphicFramePr>
            <a:graphicFrameLocks/>
          </p:cNvGraphicFramePr>
          <p:nvPr>
            <p:extLst>
              <p:ext uri="{D42A27DB-BD31-4B8C-83A1-F6EECF244321}">
                <p14:modId xmlns:p14="http://schemas.microsoft.com/office/powerpoint/2010/main" val="1570609718"/>
              </p:ext>
            </p:extLst>
          </p:nvPr>
        </p:nvGraphicFramePr>
        <p:xfrm>
          <a:off x="335914" y="1512571"/>
          <a:ext cx="10897908" cy="5064401"/>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p:cNvSpPr/>
          <p:nvPr/>
        </p:nvSpPr>
        <p:spPr>
          <a:xfrm>
            <a:off x="68262" y="6019800"/>
            <a:ext cx="1981200"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79034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noAutofit/>
          </a:bodyPr>
          <a:lstStyle/>
          <a:p>
            <a:pPr algn="l"/>
            <a:r>
              <a:rPr lang="en-US" sz="4000" dirty="0"/>
              <a:t>RNA Eligible Genes VLP Distribution by Type</a:t>
            </a:r>
          </a:p>
        </p:txBody>
      </p:sp>
      <p:sp>
        <p:nvSpPr>
          <p:cNvPr id="4" name="Text Placeholder 3"/>
          <p:cNvSpPr>
            <a:spLocks noGrp="1"/>
          </p:cNvSpPr>
          <p:nvPr>
            <p:ph type="body" sz="quarter" idx="13"/>
          </p:nvPr>
        </p:nvSpPr>
        <p:spPr/>
        <p:txBody>
          <a:bodyPr/>
          <a:lstStyle/>
          <a:p>
            <a:r>
              <a:rPr lang="en-US" dirty="0"/>
              <a:t>N=307,812 Patients Tested; 3,020 with VLP</a:t>
            </a:r>
          </a:p>
        </p:txBody>
      </p:sp>
      <p:graphicFrame>
        <p:nvGraphicFramePr>
          <p:cNvPr id="10" name="Chart 9"/>
          <p:cNvGraphicFramePr>
            <a:graphicFrameLocks/>
          </p:cNvGraphicFramePr>
          <p:nvPr>
            <p:extLst>
              <p:ext uri="{D42A27DB-BD31-4B8C-83A1-F6EECF244321}">
                <p14:modId xmlns:p14="http://schemas.microsoft.com/office/powerpoint/2010/main" val="3070635867"/>
              </p:ext>
            </p:extLst>
          </p:nvPr>
        </p:nvGraphicFramePr>
        <p:xfrm>
          <a:off x="1416985" y="1050477"/>
          <a:ext cx="10528636" cy="5903995"/>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68262" y="6019800"/>
            <a:ext cx="1981200"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75837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664" y="8"/>
            <a:ext cx="11232833" cy="1143000"/>
          </a:xfrm>
        </p:spPr>
        <p:txBody>
          <a:bodyPr/>
          <a:lstStyle/>
          <a:p>
            <a:r>
              <a:rPr lang="en-US" dirty="0" smtClean="0"/>
              <a:t>RNA-</a:t>
            </a:r>
            <a:r>
              <a:rPr lang="en-US" dirty="0" err="1" smtClean="0"/>
              <a:t>seq</a:t>
            </a:r>
            <a:r>
              <a:rPr lang="en-US" dirty="0"/>
              <a:t> </a:t>
            </a:r>
            <a:r>
              <a:rPr lang="en-US" dirty="0" smtClean="0"/>
              <a:t>(Splicing Analysis): CloneSeq</a:t>
            </a:r>
            <a:endParaRPr lang="en-US" dirty="0"/>
          </a:p>
        </p:txBody>
      </p:sp>
      <p:sp>
        <p:nvSpPr>
          <p:cNvPr id="4" name="Rectangle 3"/>
          <p:cNvSpPr/>
          <p:nvPr/>
        </p:nvSpPr>
        <p:spPr>
          <a:xfrm>
            <a:off x="7459667" y="1295400"/>
            <a:ext cx="2209799"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07" tIns="45658" rIns="91307" bIns="45658" rtlCol="0" anchor="ctr"/>
          <a:lstStyle/>
          <a:p>
            <a:pPr algn="ctr"/>
            <a:endParaRPr lang="en-US"/>
          </a:p>
        </p:txBody>
      </p:sp>
      <p:sp>
        <p:nvSpPr>
          <p:cNvPr id="7" name="TextBox 6"/>
          <p:cNvSpPr txBox="1"/>
          <p:nvPr/>
        </p:nvSpPr>
        <p:spPr>
          <a:xfrm>
            <a:off x="296863" y="6349529"/>
            <a:ext cx="2569212" cy="369267"/>
          </a:xfrm>
          <a:prstGeom prst="rect">
            <a:avLst/>
          </a:prstGeom>
          <a:noFill/>
        </p:spPr>
        <p:txBody>
          <a:bodyPr wrap="none" lIns="91307" tIns="45658" rIns="91307" bIns="45658" rtlCol="0">
            <a:spAutoFit/>
          </a:bodyPr>
          <a:lstStyle/>
          <a:p>
            <a:r>
              <a:rPr lang="en-US" dirty="0" smtClean="0"/>
              <a:t>Farber-Katz, S. et al. 2018</a:t>
            </a:r>
            <a:endParaRPr lang="en-US" dirty="0"/>
          </a:p>
        </p:txBody>
      </p:sp>
      <p:pic>
        <p:nvPicPr>
          <p:cNvPr id="153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263" y="2057403"/>
            <a:ext cx="11163430" cy="27670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6010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311CE98-3A9E-EB47-9A4F-6F31A51E7F61}"/>
              </a:ext>
            </a:extLst>
          </p:cNvPr>
          <p:cNvSpPr>
            <a:spLocks noGrp="1"/>
          </p:cNvSpPr>
          <p:nvPr>
            <p:ph type="title"/>
          </p:nvPr>
        </p:nvSpPr>
        <p:spPr>
          <a:xfrm>
            <a:off x="182013" y="390144"/>
            <a:ext cx="12298912" cy="855406"/>
          </a:xfrm>
        </p:spPr>
        <p:txBody>
          <a:bodyPr/>
          <a:lstStyle/>
          <a:p>
            <a:r>
              <a:rPr lang="en-US" sz="4400" i="1" dirty="0"/>
              <a:t>BRCA1</a:t>
            </a:r>
            <a:r>
              <a:rPr lang="en-US" sz="4400" dirty="0"/>
              <a:t> </a:t>
            </a:r>
            <a:r>
              <a:rPr lang="en-US" sz="4400" dirty="0" smtClean="0"/>
              <a:t>c.5152+5G&gt;T VUS to VLP</a:t>
            </a:r>
            <a:endParaRPr lang="en-US" sz="45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014" y="1862988"/>
            <a:ext cx="6605382" cy="38217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1223" y="1862989"/>
            <a:ext cx="5384381" cy="4071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51653" y="1724872"/>
            <a:ext cx="159397" cy="215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17008" y="5270936"/>
            <a:ext cx="209959" cy="2069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9806860" y="6349526"/>
            <a:ext cx="2349637" cy="369332"/>
          </a:xfrm>
          <a:prstGeom prst="rect">
            <a:avLst/>
          </a:prstGeom>
          <a:noFill/>
        </p:spPr>
        <p:txBody>
          <a:bodyPr wrap="none" rtlCol="0">
            <a:spAutoFit/>
          </a:bodyPr>
          <a:lstStyle/>
          <a:p>
            <a:r>
              <a:rPr lang="en-US" dirty="0" smtClean="0"/>
              <a:t>Farber-Katz et al. 2018</a:t>
            </a:r>
            <a:endParaRPr lang="en-US" dirty="0"/>
          </a:p>
        </p:txBody>
      </p:sp>
    </p:spTree>
    <p:extLst>
      <p:ext uri="{BB962C8B-B14F-4D97-AF65-F5344CB8AC3E}">
        <p14:creationId xmlns:p14="http://schemas.microsoft.com/office/powerpoint/2010/main" val="25525872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858063" y="349684"/>
            <a:ext cx="11559352" cy="855406"/>
          </a:xfrm>
        </p:spPr>
        <p:txBody>
          <a:bodyPr>
            <a:noAutofit/>
          </a:bodyPr>
          <a:lstStyle/>
          <a:p>
            <a:r>
              <a:rPr lang="en-US" dirty="0"/>
              <a:t>RNA Testing Improves the Classification of Germline Sequence Variants</a:t>
            </a:r>
          </a:p>
        </p:txBody>
      </p:sp>
      <p:cxnSp>
        <p:nvCxnSpPr>
          <p:cNvPr id="4" name="Straight Connector 3"/>
          <p:cNvCxnSpPr/>
          <p:nvPr/>
        </p:nvCxnSpPr>
        <p:spPr>
          <a:xfrm flipV="1">
            <a:off x="2972994" y="1962150"/>
            <a:ext cx="4213289" cy="8572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076353" y="5343525"/>
            <a:ext cx="4236690" cy="81915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9" name="Chart 8"/>
          <p:cNvGraphicFramePr>
            <a:graphicFrameLocks/>
          </p:cNvGraphicFramePr>
          <p:nvPr>
            <p:extLst>
              <p:ext uri="{D42A27DB-BD31-4B8C-83A1-F6EECF244321}">
                <p14:modId xmlns:p14="http://schemas.microsoft.com/office/powerpoint/2010/main" val="1731552237"/>
              </p:ext>
            </p:extLst>
          </p:nvPr>
        </p:nvGraphicFramePr>
        <p:xfrm>
          <a:off x="702052" y="2752725"/>
          <a:ext cx="337375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a:graphicFrameLocks/>
          </p:cNvGraphicFramePr>
          <p:nvPr>
            <p:extLst>
              <p:ext uri="{D42A27DB-BD31-4B8C-83A1-F6EECF244321}">
                <p14:modId xmlns:p14="http://schemas.microsoft.com/office/powerpoint/2010/main" val="1403771804"/>
              </p:ext>
            </p:extLst>
          </p:nvPr>
        </p:nvGraphicFramePr>
        <p:xfrm>
          <a:off x="5262952" y="1514475"/>
          <a:ext cx="6431577" cy="48101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406099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819418" y="301857"/>
            <a:ext cx="11573596" cy="1006163"/>
          </a:xfrm>
        </p:spPr>
        <p:txBody>
          <a:bodyPr>
            <a:noAutofit/>
          </a:bodyPr>
          <a:lstStyle/>
          <a:p>
            <a:pPr algn="l"/>
            <a:r>
              <a:rPr lang="en-US" dirty="0"/>
              <a:t>RNA Testing Improves the Classification of Germline Sequence Variants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200" y="2057403"/>
            <a:ext cx="11820525" cy="400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73019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2974" y="380328"/>
            <a:ext cx="10106148" cy="54085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72377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3394" y="192160"/>
            <a:ext cx="9137031" cy="60022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984510" y="663547"/>
            <a:ext cx="1234286" cy="9872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379" tIns="45689" rIns="91379" bIns="45689" rtlCol="0" anchor="ctr"/>
          <a:lstStyle/>
          <a:p>
            <a:pPr algn="ctr"/>
            <a:endParaRPr lang="en-US"/>
          </a:p>
        </p:txBody>
      </p:sp>
      <p:sp>
        <p:nvSpPr>
          <p:cNvPr id="5" name="Rectangle 4"/>
          <p:cNvSpPr/>
          <p:nvPr/>
        </p:nvSpPr>
        <p:spPr>
          <a:xfrm>
            <a:off x="5218799" y="1147721"/>
            <a:ext cx="1333691" cy="39785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379" tIns="45689" rIns="91379" bIns="45689" rtlCol="0" anchor="ctr"/>
          <a:lstStyle/>
          <a:p>
            <a:pPr algn="ctr"/>
            <a:endParaRPr lang="en-US"/>
          </a:p>
        </p:txBody>
      </p:sp>
      <p:sp>
        <p:nvSpPr>
          <p:cNvPr id="6" name="Rectangle 5"/>
          <p:cNvSpPr/>
          <p:nvPr/>
        </p:nvSpPr>
        <p:spPr>
          <a:xfrm>
            <a:off x="6552487" y="1544231"/>
            <a:ext cx="1317125" cy="9872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379" tIns="45689" rIns="91379" bIns="45689" rtlCol="0" anchor="ctr"/>
          <a:lstStyle/>
          <a:p>
            <a:pPr algn="ctr"/>
            <a:endParaRPr lang="en-US"/>
          </a:p>
        </p:txBody>
      </p:sp>
      <p:sp>
        <p:nvSpPr>
          <p:cNvPr id="7" name="Rectangle 6"/>
          <p:cNvSpPr/>
          <p:nvPr/>
        </p:nvSpPr>
        <p:spPr>
          <a:xfrm>
            <a:off x="1307460" y="4360257"/>
            <a:ext cx="9212965" cy="183410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379" tIns="45689" rIns="91379" bIns="45689" rtlCol="0" anchor="ctr"/>
          <a:lstStyle/>
          <a:p>
            <a:pPr algn="ctr"/>
            <a:endParaRPr lang="en-US"/>
          </a:p>
        </p:txBody>
      </p:sp>
    </p:spTree>
    <p:extLst>
      <p:ext uri="{BB962C8B-B14F-4D97-AF65-F5344CB8AC3E}">
        <p14:creationId xmlns:p14="http://schemas.microsoft.com/office/powerpoint/2010/main" val="1523230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064" y="322075"/>
            <a:ext cx="10764798" cy="855407"/>
          </a:xfrm>
        </p:spPr>
        <p:txBody>
          <a:bodyPr/>
          <a:lstStyle/>
          <a:p>
            <a:r>
              <a:rPr lang="en-US" i="1" dirty="0" smtClean="0"/>
              <a:t>CDH1</a:t>
            </a:r>
            <a:r>
              <a:rPr lang="en-US" dirty="0" smtClean="0"/>
              <a:t> c.1712-2A&gt;C: VLP?</a:t>
            </a:r>
            <a:endParaRPr lang="en-US" dirty="0"/>
          </a:p>
        </p:txBody>
      </p:sp>
      <p:sp>
        <p:nvSpPr>
          <p:cNvPr id="4" name="Rectangle 3"/>
          <p:cNvSpPr/>
          <p:nvPr/>
        </p:nvSpPr>
        <p:spPr>
          <a:xfrm>
            <a:off x="7513413" y="1600206"/>
            <a:ext cx="2128935" cy="964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79" tIns="45689" rIns="91379" bIns="45689" rtlCol="0" anchor="ctr"/>
          <a:lstStyle/>
          <a:p>
            <a:pPr algn="ctr"/>
            <a:endParaRPr lang="en-US"/>
          </a:p>
        </p:txBody>
      </p:sp>
      <p:pic>
        <p:nvPicPr>
          <p:cNvPr id="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45324" y="1663255"/>
            <a:ext cx="7952788" cy="48907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21886" y="6201617"/>
            <a:ext cx="2613194" cy="35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5563927" y="4838363"/>
            <a:ext cx="271198"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379" tIns="45689" rIns="91379" bIns="45689" rtlCol="0" anchor="ctr"/>
          <a:lstStyle/>
          <a:p>
            <a:pPr algn="ctr"/>
            <a:endParaRPr lang="en-US" dirty="0"/>
          </a:p>
        </p:txBody>
      </p:sp>
      <p:sp>
        <p:nvSpPr>
          <p:cNvPr id="11" name="Rectangle 10"/>
          <p:cNvSpPr/>
          <p:nvPr/>
        </p:nvSpPr>
        <p:spPr>
          <a:xfrm>
            <a:off x="6635595" y="4858458"/>
            <a:ext cx="271198"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379" tIns="45689" rIns="91379" bIns="45689" rtlCol="0" anchor="ctr"/>
          <a:lstStyle/>
          <a:p>
            <a:pPr algn="ctr"/>
            <a:endParaRPr lang="en-US"/>
          </a:p>
        </p:txBody>
      </p:sp>
      <p:sp>
        <p:nvSpPr>
          <p:cNvPr id="12" name="Rectangle 11"/>
          <p:cNvSpPr/>
          <p:nvPr/>
        </p:nvSpPr>
        <p:spPr>
          <a:xfrm>
            <a:off x="7482788" y="4838363"/>
            <a:ext cx="271198"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379" tIns="45689" rIns="91379" bIns="45689" rtlCol="0" anchor="ctr"/>
          <a:lstStyle/>
          <a:p>
            <a:pPr algn="ctr"/>
            <a:endParaRPr lang="en-US"/>
          </a:p>
        </p:txBody>
      </p:sp>
      <p:sp>
        <p:nvSpPr>
          <p:cNvPr id="13" name="Rectangle 12"/>
          <p:cNvSpPr/>
          <p:nvPr/>
        </p:nvSpPr>
        <p:spPr>
          <a:xfrm>
            <a:off x="7144455" y="3483855"/>
            <a:ext cx="271198"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379" tIns="45689" rIns="91379" bIns="45689" rtlCol="0" anchor="ctr"/>
          <a:lstStyle/>
          <a:p>
            <a:pPr algn="ctr"/>
            <a:endParaRPr lang="en-US"/>
          </a:p>
        </p:txBody>
      </p:sp>
      <p:sp>
        <p:nvSpPr>
          <p:cNvPr id="14" name="Rectangle 13"/>
          <p:cNvSpPr/>
          <p:nvPr/>
        </p:nvSpPr>
        <p:spPr>
          <a:xfrm>
            <a:off x="8305219" y="3468270"/>
            <a:ext cx="416666"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379" tIns="45689" rIns="91379" bIns="45689" rtlCol="0" anchor="ctr"/>
          <a:lstStyle/>
          <a:p>
            <a:pPr algn="ctr"/>
            <a:endParaRPr lang="en-US"/>
          </a:p>
        </p:txBody>
      </p:sp>
      <p:sp>
        <p:nvSpPr>
          <p:cNvPr id="15" name="Rectangle 14"/>
          <p:cNvSpPr/>
          <p:nvPr/>
        </p:nvSpPr>
        <p:spPr>
          <a:xfrm>
            <a:off x="6364397" y="6241451"/>
            <a:ext cx="271198"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379" tIns="45689" rIns="91379" bIns="45689" rtlCol="0" anchor="ctr"/>
          <a:lstStyle/>
          <a:p>
            <a:pPr algn="ctr"/>
            <a:endParaRPr lang="en-US"/>
          </a:p>
        </p:txBody>
      </p:sp>
      <p:sp>
        <p:nvSpPr>
          <p:cNvPr id="16" name="Rectangle 15"/>
          <p:cNvSpPr/>
          <p:nvPr/>
        </p:nvSpPr>
        <p:spPr>
          <a:xfrm>
            <a:off x="7476956" y="2084131"/>
            <a:ext cx="271198"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379" tIns="45689" rIns="91379" bIns="45689" rtlCol="0" anchor="ctr"/>
          <a:lstStyle/>
          <a:p>
            <a:pPr algn="ctr"/>
            <a:endParaRPr lang="en-US"/>
          </a:p>
        </p:txBody>
      </p:sp>
      <p:sp>
        <p:nvSpPr>
          <p:cNvPr id="17" name="Rectangle 16"/>
          <p:cNvSpPr/>
          <p:nvPr/>
        </p:nvSpPr>
        <p:spPr>
          <a:xfrm>
            <a:off x="4492840" y="2088863"/>
            <a:ext cx="271198"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379" tIns="45689" rIns="91379" bIns="45689" rtlCol="0" anchor="ctr"/>
          <a:lstStyle/>
          <a:p>
            <a:pPr algn="ctr"/>
            <a:endParaRPr lang="en-US"/>
          </a:p>
        </p:txBody>
      </p:sp>
      <p:sp>
        <p:nvSpPr>
          <p:cNvPr id="18" name="Rectangle 17"/>
          <p:cNvSpPr/>
          <p:nvPr/>
        </p:nvSpPr>
        <p:spPr>
          <a:xfrm>
            <a:off x="5106097" y="3476815"/>
            <a:ext cx="271198"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379" tIns="45689" rIns="91379" bIns="45689" rtlCol="0" anchor="ctr"/>
          <a:lstStyle/>
          <a:p>
            <a:pPr algn="ctr"/>
            <a:endParaRPr lang="en-US"/>
          </a:p>
        </p:txBody>
      </p:sp>
      <p:sp>
        <p:nvSpPr>
          <p:cNvPr id="19" name="Rectangle 18"/>
          <p:cNvSpPr/>
          <p:nvPr/>
        </p:nvSpPr>
        <p:spPr>
          <a:xfrm>
            <a:off x="6968031" y="6209963"/>
            <a:ext cx="271198"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379" tIns="45689" rIns="91379" bIns="45689" rtlCol="0" anchor="ctr"/>
          <a:lstStyle/>
          <a:p>
            <a:pPr algn="ctr"/>
            <a:endParaRPr lang="en-US"/>
          </a:p>
        </p:txBody>
      </p:sp>
      <p:sp>
        <p:nvSpPr>
          <p:cNvPr id="20" name="Rectangle 19"/>
          <p:cNvSpPr/>
          <p:nvPr/>
        </p:nvSpPr>
        <p:spPr>
          <a:xfrm>
            <a:off x="5881782" y="3476817"/>
            <a:ext cx="271198"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379" tIns="45689" rIns="91379" bIns="45689" rtlCol="0" anchor="ctr"/>
          <a:lstStyle/>
          <a:p>
            <a:pPr algn="ctr"/>
            <a:endParaRPr lang="en-US"/>
          </a:p>
        </p:txBody>
      </p:sp>
      <p:sp>
        <p:nvSpPr>
          <p:cNvPr id="21" name="Rectangle 20"/>
          <p:cNvSpPr/>
          <p:nvPr/>
        </p:nvSpPr>
        <p:spPr>
          <a:xfrm>
            <a:off x="7482788" y="6218674"/>
            <a:ext cx="271198"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379" tIns="45689" rIns="91379" bIns="45689" rtlCol="0" anchor="ctr"/>
          <a:lstStyle/>
          <a:p>
            <a:pPr algn="ctr"/>
            <a:endParaRPr lang="en-US"/>
          </a:p>
        </p:txBody>
      </p:sp>
      <p:sp>
        <p:nvSpPr>
          <p:cNvPr id="22" name="Rectangle 21"/>
          <p:cNvSpPr/>
          <p:nvPr/>
        </p:nvSpPr>
        <p:spPr>
          <a:xfrm>
            <a:off x="9225679" y="3468270"/>
            <a:ext cx="416666"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379" tIns="45689" rIns="91379" bIns="45689" rtlCol="0" anchor="ctr"/>
          <a:lstStyle/>
          <a:p>
            <a:pPr algn="ctr"/>
            <a:endParaRPr lang="en-US"/>
          </a:p>
        </p:txBody>
      </p:sp>
      <p:sp>
        <p:nvSpPr>
          <p:cNvPr id="23" name="Rectangle 22"/>
          <p:cNvSpPr/>
          <p:nvPr/>
        </p:nvSpPr>
        <p:spPr>
          <a:xfrm>
            <a:off x="8942388" y="2091878"/>
            <a:ext cx="416666"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379" tIns="45689" rIns="91379" bIns="45689" rtlCol="0" anchor="ctr"/>
          <a:lstStyle/>
          <a:p>
            <a:pPr algn="ctr"/>
            <a:endParaRPr lang="en-US"/>
          </a:p>
        </p:txBody>
      </p:sp>
      <p:sp>
        <p:nvSpPr>
          <p:cNvPr id="24" name="Rectangle 23"/>
          <p:cNvSpPr/>
          <p:nvPr/>
        </p:nvSpPr>
        <p:spPr>
          <a:xfrm>
            <a:off x="4492840" y="3468269"/>
            <a:ext cx="271198"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379" tIns="45689" rIns="91379" bIns="45689" rtlCol="0" anchor="ctr"/>
          <a:lstStyle/>
          <a:p>
            <a:pPr algn="ctr"/>
            <a:endParaRPr lang="en-US"/>
          </a:p>
        </p:txBody>
      </p:sp>
      <p:sp>
        <p:nvSpPr>
          <p:cNvPr id="25" name="Rectangle 24"/>
          <p:cNvSpPr/>
          <p:nvPr/>
        </p:nvSpPr>
        <p:spPr>
          <a:xfrm>
            <a:off x="3564937" y="3468266"/>
            <a:ext cx="271198"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379" tIns="45689" rIns="91379" bIns="45689" rtlCol="0" anchor="ctr"/>
          <a:lstStyle/>
          <a:p>
            <a:pPr algn="ctr"/>
            <a:endParaRPr lang="en-US"/>
          </a:p>
        </p:txBody>
      </p:sp>
      <p:sp>
        <p:nvSpPr>
          <p:cNvPr id="26" name="Rectangle 25"/>
          <p:cNvSpPr/>
          <p:nvPr/>
        </p:nvSpPr>
        <p:spPr>
          <a:xfrm>
            <a:off x="3075032" y="3465516"/>
            <a:ext cx="271198"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379" tIns="45689" rIns="91379" bIns="45689" rtlCol="0" anchor="ctr"/>
          <a:lstStyle/>
          <a:p>
            <a:pPr algn="ctr"/>
            <a:endParaRPr lang="en-US"/>
          </a:p>
        </p:txBody>
      </p:sp>
      <p:sp>
        <p:nvSpPr>
          <p:cNvPr id="27" name="Rectangle 26"/>
          <p:cNvSpPr/>
          <p:nvPr/>
        </p:nvSpPr>
        <p:spPr>
          <a:xfrm>
            <a:off x="2576377" y="3456973"/>
            <a:ext cx="271198"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379" tIns="45689" rIns="91379" bIns="45689" rtlCol="0" anchor="ctr"/>
          <a:lstStyle/>
          <a:p>
            <a:pPr algn="ctr"/>
            <a:endParaRPr lang="en-US"/>
          </a:p>
        </p:txBody>
      </p:sp>
      <p:sp>
        <p:nvSpPr>
          <p:cNvPr id="28" name="Rectangle 27"/>
          <p:cNvSpPr/>
          <p:nvPr/>
        </p:nvSpPr>
        <p:spPr>
          <a:xfrm>
            <a:off x="2086472" y="3456973"/>
            <a:ext cx="271198"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379" tIns="45689" rIns="91379" bIns="45689" rtlCol="0" anchor="ctr"/>
          <a:lstStyle/>
          <a:p>
            <a:pPr algn="ctr"/>
            <a:endParaRPr lang="en-US"/>
          </a:p>
        </p:txBody>
      </p:sp>
      <p:sp>
        <p:nvSpPr>
          <p:cNvPr id="29" name="Rectangle 28"/>
          <p:cNvSpPr/>
          <p:nvPr/>
        </p:nvSpPr>
        <p:spPr>
          <a:xfrm>
            <a:off x="3346230" y="2082694"/>
            <a:ext cx="271198"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379" tIns="45689" rIns="91379" bIns="45689" rtlCol="0" anchor="ctr"/>
          <a:lstStyle/>
          <a:p>
            <a:pPr algn="ctr"/>
            <a:endParaRPr lang="en-US"/>
          </a:p>
        </p:txBody>
      </p:sp>
      <p:sp>
        <p:nvSpPr>
          <p:cNvPr id="30" name="Rectangle 29"/>
          <p:cNvSpPr/>
          <p:nvPr/>
        </p:nvSpPr>
        <p:spPr>
          <a:xfrm>
            <a:off x="4011090" y="3479831"/>
            <a:ext cx="271198"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379" tIns="45689" rIns="91379" bIns="45689" rtlCol="0" anchor="ctr"/>
          <a:lstStyle/>
          <a:p>
            <a:pPr algn="ctr"/>
            <a:endParaRPr lang="en-US"/>
          </a:p>
        </p:txBody>
      </p:sp>
    </p:spTree>
    <p:extLst>
      <p:ext uri="{BB962C8B-B14F-4D97-AF65-F5344CB8AC3E}">
        <p14:creationId xmlns:p14="http://schemas.microsoft.com/office/powerpoint/2010/main" val="20419386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046" y="152400"/>
            <a:ext cx="11232833" cy="1143000"/>
          </a:xfrm>
        </p:spPr>
        <p:txBody>
          <a:bodyPr>
            <a:noAutofit/>
          </a:bodyPr>
          <a:lstStyle/>
          <a:p>
            <a:pPr algn="l"/>
            <a:r>
              <a:rPr lang="en-US" sz="3200" dirty="0"/>
              <a:t>Disclosures/ Conflict of Interest</a:t>
            </a:r>
          </a:p>
        </p:txBody>
      </p:sp>
      <p:sp>
        <p:nvSpPr>
          <p:cNvPr id="3" name="Content Placeholder 2"/>
          <p:cNvSpPr>
            <a:spLocks noGrp="1"/>
          </p:cNvSpPr>
          <p:nvPr>
            <p:ph idx="1"/>
          </p:nvPr>
        </p:nvSpPr>
        <p:spPr>
          <a:xfrm>
            <a:off x="624046" y="1600209"/>
            <a:ext cx="11232833" cy="3657600"/>
          </a:xfrm>
        </p:spPr>
        <p:txBody>
          <a:bodyPr anchor="ctr">
            <a:normAutofit/>
          </a:bodyPr>
          <a:lstStyle/>
          <a:p>
            <a:pPr marL="0" indent="0" algn="ctr">
              <a:buNone/>
            </a:pPr>
            <a:r>
              <a:rPr lang="en-US" sz="2800" dirty="0">
                <a:solidFill>
                  <a:schemeClr val="tx1">
                    <a:lumMod val="50000"/>
                    <a:lumOff val="50000"/>
                  </a:schemeClr>
                </a:solidFill>
              </a:rPr>
              <a:t>I am a full time, salaried employee at Ambry Genetics. </a:t>
            </a:r>
          </a:p>
        </p:txBody>
      </p:sp>
    </p:spTree>
    <p:extLst>
      <p:ext uri="{BB962C8B-B14F-4D97-AF65-F5344CB8AC3E}">
        <p14:creationId xmlns:p14="http://schemas.microsoft.com/office/powerpoint/2010/main" val="4757346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064" y="322075"/>
            <a:ext cx="10764798" cy="855407"/>
          </a:xfrm>
        </p:spPr>
        <p:txBody>
          <a:bodyPr/>
          <a:lstStyle/>
          <a:p>
            <a:r>
              <a:rPr lang="en-US" i="1" dirty="0"/>
              <a:t>CDH1</a:t>
            </a:r>
            <a:r>
              <a:rPr lang="en-US" dirty="0"/>
              <a:t> c.1712-2A&gt;C (r.1712_1720del9): VUS</a:t>
            </a:r>
          </a:p>
        </p:txBody>
      </p:sp>
      <p:pic>
        <p:nvPicPr>
          <p:cNvPr id="4099"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913189" y="1605451"/>
            <a:ext cx="6998649" cy="50394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95240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064" y="322075"/>
            <a:ext cx="10764798" cy="855407"/>
          </a:xfrm>
        </p:spPr>
        <p:txBody>
          <a:bodyPr/>
          <a:lstStyle/>
          <a:p>
            <a:r>
              <a:rPr lang="en-US" i="1" dirty="0"/>
              <a:t>CDH1 </a:t>
            </a:r>
            <a:r>
              <a:rPr lang="en-US" dirty="0" smtClean="0"/>
              <a:t>p.T568R </a:t>
            </a:r>
            <a:r>
              <a:rPr lang="en-US" dirty="0"/>
              <a:t>c.1703C&gt;G</a:t>
            </a:r>
            <a:r>
              <a:rPr lang="en-US" dirty="0" smtClean="0"/>
              <a:t>: VUS&gt;VLP</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6862" y="1600200"/>
            <a:ext cx="4652962" cy="4374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44691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064" y="322075"/>
            <a:ext cx="10764798" cy="855407"/>
          </a:xfrm>
        </p:spPr>
        <p:txBody>
          <a:bodyPr>
            <a:normAutofit fontScale="90000"/>
          </a:bodyPr>
          <a:lstStyle/>
          <a:p>
            <a:r>
              <a:rPr lang="en-US" i="1" dirty="0"/>
              <a:t>CDH1 </a:t>
            </a:r>
            <a:r>
              <a:rPr lang="en-US" dirty="0"/>
              <a:t>c.1703C&gt;G </a:t>
            </a:r>
            <a:r>
              <a:rPr lang="en-US" dirty="0" smtClean="0"/>
              <a:t>(r.1566_1711del146</a:t>
            </a:r>
            <a:r>
              <a:rPr lang="en-US" dirty="0"/>
              <a:t>)</a:t>
            </a:r>
            <a:r>
              <a:rPr lang="en-US" dirty="0" smtClean="0"/>
              <a:t>: VUS&gt;VLP</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1438" y="1447800"/>
            <a:ext cx="7258050" cy="481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47991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858063" y="349684"/>
            <a:ext cx="11559352" cy="855406"/>
          </a:xfrm>
        </p:spPr>
        <p:txBody>
          <a:bodyPr>
            <a:noAutofit/>
          </a:bodyPr>
          <a:lstStyle/>
          <a:p>
            <a:r>
              <a:rPr lang="en-US" dirty="0"/>
              <a:t>RNA Testing Improves the Classification of Germline Sequence Variants</a:t>
            </a:r>
          </a:p>
        </p:txBody>
      </p:sp>
      <p:graphicFrame>
        <p:nvGraphicFramePr>
          <p:cNvPr id="6" name="Chart 5"/>
          <p:cNvGraphicFramePr>
            <a:graphicFrameLocks/>
          </p:cNvGraphicFramePr>
          <p:nvPr>
            <p:extLst>
              <p:ext uri="{D42A27DB-BD31-4B8C-83A1-F6EECF244321}">
                <p14:modId xmlns:p14="http://schemas.microsoft.com/office/powerpoint/2010/main" val="690769263"/>
              </p:ext>
            </p:extLst>
          </p:nvPr>
        </p:nvGraphicFramePr>
        <p:xfrm>
          <a:off x="858063" y="2181225"/>
          <a:ext cx="4631594" cy="34956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val="461577777"/>
              </p:ext>
            </p:extLst>
          </p:nvPr>
        </p:nvGraphicFramePr>
        <p:xfrm>
          <a:off x="6380873" y="2324100"/>
          <a:ext cx="4403427" cy="332422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276977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1287470" y="1701028"/>
            <a:ext cx="10162642" cy="863515"/>
          </a:xfrm>
          <a:prstGeom prst="rect">
            <a:avLst/>
          </a:prstGeom>
          <a:noFill/>
        </p:spPr>
        <p:txBody>
          <a:bodyPr wrap="square" lIns="123453" tIns="61730" rIns="123453" bIns="61730" rtlCol="0">
            <a:spAutoFit/>
          </a:bodyPr>
          <a:lstStyle/>
          <a:p>
            <a:pPr algn="ctr" fontAlgn="base"/>
            <a:r>
              <a:rPr lang="en-US" sz="4700" b="1" dirty="0">
                <a:solidFill>
                  <a:prstClr val="black"/>
                </a:solidFill>
              </a:rPr>
              <a:t>RNA-</a:t>
            </a:r>
            <a:r>
              <a:rPr lang="en-US" sz="4700" b="1" dirty="0" err="1">
                <a:solidFill>
                  <a:prstClr val="black"/>
                </a:solidFill>
              </a:rPr>
              <a:t>seq</a:t>
            </a:r>
            <a:endParaRPr lang="en-US" sz="4700" b="1" dirty="0">
              <a:solidFill>
                <a:prstClr val="black"/>
              </a:solidFill>
            </a:endParaRPr>
          </a:p>
        </p:txBody>
      </p:sp>
      <p:sp>
        <p:nvSpPr>
          <p:cNvPr id="30" name="TextBox 29"/>
          <p:cNvSpPr txBox="1"/>
          <p:nvPr/>
        </p:nvSpPr>
        <p:spPr>
          <a:xfrm>
            <a:off x="2354275" y="3124209"/>
            <a:ext cx="8381999" cy="1571216"/>
          </a:xfrm>
          <a:prstGeom prst="rect">
            <a:avLst/>
          </a:prstGeom>
          <a:noFill/>
        </p:spPr>
        <p:txBody>
          <a:bodyPr wrap="square" lIns="123453" tIns="61730" rIns="123453" bIns="61730" rtlCol="0">
            <a:spAutoFit/>
          </a:bodyPr>
          <a:lstStyle/>
          <a:p>
            <a:pPr algn="ctr"/>
            <a:r>
              <a:rPr lang="en-US" sz="4700" b="1" dirty="0" smtClean="0">
                <a:solidFill>
                  <a:srgbClr val="4F81BD"/>
                </a:solidFill>
              </a:rPr>
              <a:t>Variant Discovery:</a:t>
            </a:r>
          </a:p>
          <a:p>
            <a:pPr algn="ctr"/>
            <a:r>
              <a:rPr lang="en-US" sz="4700" b="1" dirty="0" smtClean="0">
                <a:solidFill>
                  <a:srgbClr val="4F81BD"/>
                </a:solidFill>
              </a:rPr>
              <a:t>Deep Intronic Variants</a:t>
            </a:r>
            <a:endParaRPr lang="en-US" sz="4700" b="1" dirty="0">
              <a:solidFill>
                <a:srgbClr val="4F81BD"/>
              </a:solidFill>
            </a:endParaRPr>
          </a:p>
        </p:txBody>
      </p:sp>
    </p:spTree>
    <p:extLst>
      <p:ext uri="{BB962C8B-B14F-4D97-AF65-F5344CB8AC3E}">
        <p14:creationId xmlns:p14="http://schemas.microsoft.com/office/powerpoint/2010/main" val="2009180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5"/>
          </p:nvPr>
        </p:nvSpPr>
        <p:spPr/>
        <p:txBody>
          <a:bodyPr/>
          <a:lstStyle/>
          <a:p>
            <a:fld id="{512E2949-A7BC-824F-97F6-A1C29F11A3E2}" type="slidenum">
              <a:rPr lang="en-US" smtClean="0"/>
              <a:pPr/>
              <a:t>25</a:t>
            </a:fld>
            <a:endParaRPr lang="en-US" dirty="0"/>
          </a:p>
        </p:txBody>
      </p:sp>
      <p:sp>
        <p:nvSpPr>
          <p:cNvPr id="20" name="TextBox 19"/>
          <p:cNvSpPr txBox="1"/>
          <p:nvPr/>
        </p:nvSpPr>
        <p:spPr>
          <a:xfrm>
            <a:off x="807994" y="207684"/>
            <a:ext cx="11278070" cy="1323439"/>
          </a:xfrm>
          <a:prstGeom prst="rect">
            <a:avLst/>
          </a:prstGeom>
          <a:noFill/>
        </p:spPr>
        <p:txBody>
          <a:bodyPr wrap="square" rtlCol="0">
            <a:spAutoFit/>
          </a:bodyPr>
          <a:lstStyle/>
          <a:p>
            <a:r>
              <a:rPr lang="en-US" sz="4000" i="1" dirty="0" smtClean="0"/>
              <a:t>Deep Intronic Case Example: ATM</a:t>
            </a:r>
            <a:r>
              <a:rPr lang="en-US" sz="4000" dirty="0" smtClean="0"/>
              <a:t> c.5763-1050A&gt;G (</a:t>
            </a:r>
            <a:r>
              <a:rPr lang="en-US" sz="4000" dirty="0">
                <a:solidFill>
                  <a:srgbClr val="003D69"/>
                </a:solidFill>
              </a:rPr>
              <a:t>r.5762+985_5763-1055ins137)</a:t>
            </a: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7341" y="1860622"/>
            <a:ext cx="6009973" cy="4776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3820365" y="1826710"/>
            <a:ext cx="6009973" cy="4633277"/>
          </a:xfrm>
          <a:prstGeom prst="rect">
            <a:avLst/>
          </a:prstGeom>
          <a:noFill/>
          <a:ln w="28575">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29348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5"/>
          </p:nvPr>
        </p:nvSpPr>
        <p:spPr/>
        <p:txBody>
          <a:bodyPr/>
          <a:lstStyle/>
          <a:p>
            <a:fld id="{512E2949-A7BC-824F-97F6-A1C29F11A3E2}" type="slidenum">
              <a:rPr lang="en-US" smtClean="0"/>
              <a:pPr/>
              <a:t>26</a:t>
            </a:fld>
            <a:endParaRPr lang="en-US" dirty="0"/>
          </a:p>
        </p:txBody>
      </p:sp>
      <p:sp>
        <p:nvSpPr>
          <p:cNvPr id="20" name="TextBox 19"/>
          <p:cNvSpPr txBox="1"/>
          <p:nvPr/>
        </p:nvSpPr>
        <p:spPr>
          <a:xfrm>
            <a:off x="933215" y="181045"/>
            <a:ext cx="10614493" cy="1569660"/>
          </a:xfrm>
          <a:prstGeom prst="rect">
            <a:avLst/>
          </a:prstGeom>
          <a:noFill/>
        </p:spPr>
        <p:txBody>
          <a:bodyPr wrap="square" rtlCol="0">
            <a:spAutoFit/>
          </a:bodyPr>
          <a:lstStyle/>
          <a:p>
            <a:r>
              <a:rPr lang="en-US" sz="3600" i="1" dirty="0"/>
              <a:t>ATM</a:t>
            </a:r>
            <a:r>
              <a:rPr lang="en-US" sz="3600" dirty="0"/>
              <a:t> c.5763-1050A&gt;G (</a:t>
            </a:r>
            <a:r>
              <a:rPr lang="en-US" sz="3600" dirty="0">
                <a:solidFill>
                  <a:srgbClr val="003D69"/>
                </a:solidFill>
              </a:rPr>
              <a:t>r.5762+985_5763-1055ins137</a:t>
            </a:r>
            <a:r>
              <a:rPr lang="en-US" sz="4800" dirty="0">
                <a:solidFill>
                  <a:srgbClr val="003D69"/>
                </a:solidFill>
              </a:rPr>
              <a:t>)</a:t>
            </a:r>
          </a:p>
          <a:p>
            <a:endParaRPr lang="en-US" sz="4800" dirty="0">
              <a:solidFill>
                <a:srgbClr val="003D69"/>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2223" y="1158057"/>
            <a:ext cx="8196477" cy="5548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7033643" y="1486970"/>
            <a:ext cx="752356" cy="119641"/>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p:cNvCxnSpPr/>
          <p:nvPr/>
        </p:nvCxnSpPr>
        <p:spPr>
          <a:xfrm>
            <a:off x="7068638" y="1051334"/>
            <a:ext cx="0" cy="27346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11762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16478" y="315459"/>
            <a:ext cx="10764798" cy="855406"/>
          </a:xfrm>
        </p:spPr>
        <p:txBody>
          <a:bodyPr/>
          <a:lstStyle/>
          <a:p>
            <a:r>
              <a:rPr lang="en-US" dirty="0"/>
              <a:t>Final Report: </a:t>
            </a:r>
            <a:r>
              <a:rPr lang="en-US" i="1" dirty="0"/>
              <a:t>ATM</a:t>
            </a:r>
            <a:r>
              <a:rPr lang="en-US" dirty="0"/>
              <a:t> c.5763-1050A&gt;G</a:t>
            </a:r>
          </a:p>
        </p:txBody>
      </p:sp>
      <p:sp>
        <p:nvSpPr>
          <p:cNvPr id="5" name="Slide Number Placeholder 4"/>
          <p:cNvSpPr>
            <a:spLocks noGrp="1"/>
          </p:cNvSpPr>
          <p:nvPr>
            <p:ph type="sldNum" sz="quarter" idx="11"/>
          </p:nvPr>
        </p:nvSpPr>
        <p:spPr/>
        <p:txBody>
          <a:bodyPr/>
          <a:lstStyle/>
          <a:p>
            <a:fld id="{512E2949-A7BC-824F-97F6-A1C29F11A3E2}" type="slidenum">
              <a:rPr lang="en-US" smtClean="0"/>
              <a:pPr/>
              <a:t>27</a:t>
            </a:fld>
            <a:endParaRPr lang="en-U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8034"/>
          <a:stretch/>
        </p:blipFill>
        <p:spPr bwMode="auto">
          <a:xfrm>
            <a:off x="2012226" y="1961781"/>
            <a:ext cx="8543551" cy="41631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21263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1287470" y="1701028"/>
            <a:ext cx="10162642" cy="863515"/>
          </a:xfrm>
          <a:prstGeom prst="rect">
            <a:avLst/>
          </a:prstGeom>
          <a:noFill/>
        </p:spPr>
        <p:txBody>
          <a:bodyPr wrap="square" lIns="123453" tIns="61730" rIns="123453" bIns="61730" rtlCol="0">
            <a:spAutoFit/>
          </a:bodyPr>
          <a:lstStyle/>
          <a:p>
            <a:pPr algn="ctr" fontAlgn="base"/>
            <a:r>
              <a:rPr lang="en-US" sz="4700" b="1" dirty="0">
                <a:solidFill>
                  <a:prstClr val="black"/>
                </a:solidFill>
              </a:rPr>
              <a:t>RNA-</a:t>
            </a:r>
            <a:r>
              <a:rPr lang="en-US" sz="4700" b="1" dirty="0" err="1">
                <a:solidFill>
                  <a:prstClr val="black"/>
                </a:solidFill>
              </a:rPr>
              <a:t>seq</a:t>
            </a:r>
            <a:endParaRPr lang="en-US" sz="4700" b="1" dirty="0">
              <a:solidFill>
                <a:prstClr val="black"/>
              </a:solidFill>
            </a:endParaRPr>
          </a:p>
        </p:txBody>
      </p:sp>
      <p:sp>
        <p:nvSpPr>
          <p:cNvPr id="30" name="TextBox 29"/>
          <p:cNvSpPr txBox="1"/>
          <p:nvPr/>
        </p:nvSpPr>
        <p:spPr>
          <a:xfrm>
            <a:off x="2354275" y="3124209"/>
            <a:ext cx="8381999" cy="1571216"/>
          </a:xfrm>
          <a:prstGeom prst="rect">
            <a:avLst/>
          </a:prstGeom>
          <a:noFill/>
        </p:spPr>
        <p:txBody>
          <a:bodyPr wrap="square" lIns="123453" tIns="61730" rIns="123453" bIns="61730" rtlCol="0">
            <a:spAutoFit/>
          </a:bodyPr>
          <a:lstStyle/>
          <a:p>
            <a:pPr algn="ctr"/>
            <a:r>
              <a:rPr lang="en-US" sz="4700" b="1" dirty="0" smtClean="0">
                <a:solidFill>
                  <a:srgbClr val="4F81BD"/>
                </a:solidFill>
              </a:rPr>
              <a:t>Variant Discovery:</a:t>
            </a:r>
          </a:p>
          <a:p>
            <a:pPr algn="ctr"/>
            <a:r>
              <a:rPr lang="en-US" sz="4700" b="1" dirty="0" smtClean="0">
                <a:solidFill>
                  <a:srgbClr val="4F81BD"/>
                </a:solidFill>
              </a:rPr>
              <a:t>Tandem Duplications</a:t>
            </a:r>
            <a:endParaRPr lang="en-US" sz="4700" b="1" dirty="0">
              <a:solidFill>
                <a:srgbClr val="4F81BD"/>
              </a:solidFill>
            </a:endParaRPr>
          </a:p>
        </p:txBody>
      </p:sp>
    </p:spTree>
    <p:extLst>
      <p:ext uri="{BB962C8B-B14F-4D97-AF65-F5344CB8AC3E}">
        <p14:creationId xmlns:p14="http://schemas.microsoft.com/office/powerpoint/2010/main" val="2928596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686" y="1743075"/>
            <a:ext cx="5889436" cy="123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05122" y="1819275"/>
            <a:ext cx="1296846" cy="116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686" y="3133725"/>
            <a:ext cx="7946839" cy="2419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28647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700" dirty="0">
                <a:solidFill>
                  <a:srgbClr val="002060"/>
                </a:solidFill>
              </a:rPr>
              <a:t>Outline</a:t>
            </a:r>
          </a:p>
        </p:txBody>
      </p:sp>
      <p:sp>
        <p:nvSpPr>
          <p:cNvPr id="3" name="Content Placeholder 2"/>
          <p:cNvSpPr>
            <a:spLocks noGrp="1"/>
          </p:cNvSpPr>
          <p:nvPr>
            <p:ph idx="1"/>
          </p:nvPr>
        </p:nvSpPr>
        <p:spPr/>
        <p:txBody>
          <a:bodyPr/>
          <a:lstStyle/>
          <a:p>
            <a:r>
              <a:rPr lang="en-US" dirty="0">
                <a:solidFill>
                  <a:srgbClr val="002060"/>
                </a:solidFill>
              </a:rPr>
              <a:t>•	</a:t>
            </a:r>
            <a:r>
              <a:rPr lang="en-US" dirty="0" smtClean="0">
                <a:solidFill>
                  <a:srgbClr val="002060"/>
                </a:solidFill>
              </a:rPr>
              <a:t>Introduction</a:t>
            </a:r>
            <a:endParaRPr lang="en-US" dirty="0">
              <a:solidFill>
                <a:srgbClr val="002060"/>
              </a:solidFill>
            </a:endParaRPr>
          </a:p>
          <a:p>
            <a:r>
              <a:rPr lang="en-US" dirty="0">
                <a:solidFill>
                  <a:srgbClr val="002060"/>
                </a:solidFill>
              </a:rPr>
              <a:t>•	Summarize current uses of RNA-</a:t>
            </a:r>
            <a:r>
              <a:rPr lang="en-US" dirty="0" err="1">
                <a:solidFill>
                  <a:srgbClr val="002060"/>
                </a:solidFill>
              </a:rPr>
              <a:t>Seq</a:t>
            </a:r>
            <a:endParaRPr lang="en-US" dirty="0">
              <a:solidFill>
                <a:srgbClr val="002060"/>
              </a:solidFill>
            </a:endParaRPr>
          </a:p>
          <a:p>
            <a:r>
              <a:rPr lang="en-US" dirty="0">
                <a:solidFill>
                  <a:srgbClr val="002060"/>
                </a:solidFill>
              </a:rPr>
              <a:t>•	Evaluate using RNA-</a:t>
            </a:r>
            <a:r>
              <a:rPr lang="en-US" dirty="0" err="1">
                <a:solidFill>
                  <a:srgbClr val="002060"/>
                </a:solidFill>
              </a:rPr>
              <a:t>Seq</a:t>
            </a:r>
            <a:r>
              <a:rPr lang="en-US" dirty="0">
                <a:solidFill>
                  <a:srgbClr val="002060"/>
                </a:solidFill>
              </a:rPr>
              <a:t> in genetic testing</a:t>
            </a:r>
          </a:p>
        </p:txBody>
      </p:sp>
    </p:spTree>
    <p:extLst>
      <p:ext uri="{BB962C8B-B14F-4D97-AF65-F5344CB8AC3E}">
        <p14:creationId xmlns:p14="http://schemas.microsoft.com/office/powerpoint/2010/main" val="8405465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6088" y="327404"/>
            <a:ext cx="5001005" cy="581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2754" y="327404"/>
            <a:ext cx="4849359" cy="5726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12808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i="1" dirty="0" smtClean="0"/>
              <a:t>Summary</a:t>
            </a:r>
            <a:endParaRPr lang="en-US" dirty="0"/>
          </a:p>
        </p:txBody>
      </p:sp>
      <p:sp>
        <p:nvSpPr>
          <p:cNvPr id="6" name="Content Placeholder 5"/>
          <p:cNvSpPr>
            <a:spLocks noGrp="1"/>
          </p:cNvSpPr>
          <p:nvPr>
            <p:ph idx="1"/>
          </p:nvPr>
        </p:nvSpPr>
        <p:spPr>
          <a:xfrm>
            <a:off x="858064" y="1939925"/>
            <a:ext cx="10764798" cy="4351339"/>
          </a:xfrm>
        </p:spPr>
        <p:txBody>
          <a:bodyPr>
            <a:normAutofit/>
          </a:bodyPr>
          <a:lstStyle/>
          <a:p>
            <a:r>
              <a:rPr lang="en-US" dirty="0" smtClean="0"/>
              <a:t>RNA-</a:t>
            </a:r>
            <a:r>
              <a:rPr lang="en-US" dirty="0" err="1" smtClean="0"/>
              <a:t>Seq</a:t>
            </a:r>
            <a:r>
              <a:rPr lang="en-US" dirty="0" smtClean="0"/>
              <a:t> is a Versatile Technique that Encompasses Different Approaches </a:t>
            </a:r>
          </a:p>
          <a:p>
            <a:r>
              <a:rPr lang="en-US" dirty="0"/>
              <a:t>RNA Testing Improves the Classification of Germline Sequence </a:t>
            </a:r>
            <a:r>
              <a:rPr lang="en-US" dirty="0" smtClean="0"/>
              <a:t>Variants</a:t>
            </a:r>
          </a:p>
          <a:p>
            <a:r>
              <a:rPr lang="en-US" dirty="0" smtClean="0"/>
              <a:t>RNA-</a:t>
            </a:r>
            <a:r>
              <a:rPr lang="en-US" dirty="0" err="1" smtClean="0"/>
              <a:t>Seq</a:t>
            </a:r>
            <a:r>
              <a:rPr lang="en-US" dirty="0" smtClean="0"/>
              <a:t> </a:t>
            </a:r>
            <a:r>
              <a:rPr lang="en-US" dirty="0"/>
              <a:t>Increases the Positive Yield of Genetic Testing </a:t>
            </a:r>
          </a:p>
        </p:txBody>
      </p:sp>
    </p:spTree>
    <p:extLst>
      <p:ext uri="{BB962C8B-B14F-4D97-AF65-F5344CB8AC3E}">
        <p14:creationId xmlns:p14="http://schemas.microsoft.com/office/powerpoint/2010/main" val="35538351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6000" dirty="0"/>
              <a:t>Thank you!</a:t>
            </a:r>
          </a:p>
        </p:txBody>
      </p:sp>
    </p:spTree>
    <p:extLst>
      <p:ext uri="{BB962C8B-B14F-4D97-AF65-F5344CB8AC3E}">
        <p14:creationId xmlns:p14="http://schemas.microsoft.com/office/powerpoint/2010/main" val="27607204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261" y="-16925"/>
            <a:ext cx="11232833" cy="626533"/>
          </a:xfrm>
        </p:spPr>
        <p:txBody>
          <a:bodyPr>
            <a:normAutofit/>
          </a:bodyPr>
          <a:lstStyle/>
          <a:p>
            <a:r>
              <a:rPr lang="en-US" sz="2400" b="1" dirty="0"/>
              <a:t>An overview of the central dogma of molecular biology</a:t>
            </a:r>
          </a:p>
        </p:txBody>
      </p:sp>
      <p:sp>
        <p:nvSpPr>
          <p:cNvPr id="3" name="Content Placeholder 2"/>
          <p:cNvSpPr>
            <a:spLocks noGrp="1"/>
          </p:cNvSpPr>
          <p:nvPr>
            <p:ph idx="1"/>
          </p:nvPr>
        </p:nvSpPr>
        <p:spPr>
          <a:xfrm>
            <a:off x="68262" y="6175375"/>
            <a:ext cx="2895598" cy="609600"/>
          </a:xfrm>
        </p:spPr>
        <p:txBody>
          <a:bodyPr>
            <a:normAutofit/>
          </a:bodyPr>
          <a:lstStyle/>
          <a:p>
            <a:pPr marL="0" indent="0">
              <a:buNone/>
            </a:pPr>
            <a:r>
              <a:rPr lang="en-US" sz="1600" dirty="0"/>
              <a:t>Griffith M, et al. (2015) </a:t>
            </a:r>
            <a:r>
              <a:rPr lang="en-US" sz="1600" i="1" dirty="0" err="1"/>
              <a:t>PLoS</a:t>
            </a:r>
            <a:r>
              <a:rPr lang="en-US" sz="1600" i="1" dirty="0"/>
              <a:t> </a:t>
            </a:r>
            <a:r>
              <a:rPr lang="en-US" sz="1600" i="1" dirty="0" err="1"/>
              <a:t>Comput</a:t>
            </a:r>
            <a:r>
              <a:rPr lang="en-US" sz="1600" i="1" dirty="0"/>
              <a:t> </a:t>
            </a:r>
            <a:r>
              <a:rPr lang="en-US" sz="1600" i="1" dirty="0" err="1"/>
              <a:t>Biol</a:t>
            </a:r>
            <a:r>
              <a:rPr lang="en-US" sz="1600" dirty="0"/>
              <a:t> 11(8): e1004393.</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2" y="688976"/>
            <a:ext cx="4868862" cy="6068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82076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261" y="-16925"/>
            <a:ext cx="11232833" cy="626533"/>
          </a:xfrm>
        </p:spPr>
        <p:txBody>
          <a:bodyPr>
            <a:normAutofit/>
          </a:bodyPr>
          <a:lstStyle/>
          <a:p>
            <a:r>
              <a:rPr lang="en-US" sz="2400" b="1" dirty="0"/>
              <a:t>Splicing 101</a:t>
            </a:r>
          </a:p>
        </p:txBody>
      </p:sp>
      <p:sp>
        <p:nvSpPr>
          <p:cNvPr id="3" name="Content Placeholder 2"/>
          <p:cNvSpPr>
            <a:spLocks noGrp="1"/>
          </p:cNvSpPr>
          <p:nvPr>
            <p:ph idx="1"/>
          </p:nvPr>
        </p:nvSpPr>
        <p:spPr>
          <a:xfrm>
            <a:off x="677872" y="6324609"/>
            <a:ext cx="11232833" cy="490539"/>
          </a:xfrm>
        </p:spPr>
        <p:txBody>
          <a:bodyPr>
            <a:normAutofit/>
          </a:bodyPr>
          <a:lstStyle/>
          <a:p>
            <a:pPr marL="0" indent="0">
              <a:buNone/>
            </a:pPr>
            <a:r>
              <a:rPr lang="en-US" sz="1600" dirty="0"/>
              <a:t>Park E, et al. </a:t>
            </a:r>
            <a:r>
              <a:rPr lang="en-US" sz="1600" i="1" dirty="0"/>
              <a:t>AJHG</a:t>
            </a:r>
            <a:r>
              <a:rPr lang="en-US" sz="1600" dirty="0"/>
              <a:t> (2017)</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1062" y="609600"/>
            <a:ext cx="5715000" cy="60943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48646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RNA-</a:t>
            </a:r>
            <a:r>
              <a:rPr lang="en-US" dirty="0" err="1" smtClean="0"/>
              <a:t>seq</a:t>
            </a:r>
            <a:r>
              <a:rPr lang="en-US" dirty="0"/>
              <a:t> </a:t>
            </a:r>
            <a:r>
              <a:rPr lang="en-US" dirty="0" smtClean="0"/>
              <a:t>Strategies</a:t>
            </a:r>
            <a:endParaRPr lang="en-US" dirty="0"/>
          </a:p>
        </p:txBody>
      </p:sp>
      <p:sp>
        <p:nvSpPr>
          <p:cNvPr id="3" name="Content Placeholder 2"/>
          <p:cNvSpPr>
            <a:spLocks noGrp="1"/>
          </p:cNvSpPr>
          <p:nvPr>
            <p:ph idx="1"/>
          </p:nvPr>
        </p:nvSpPr>
        <p:spPr>
          <a:xfrm>
            <a:off x="677872" y="6027747"/>
            <a:ext cx="11232833" cy="792164"/>
          </a:xfrm>
        </p:spPr>
        <p:txBody>
          <a:bodyPr>
            <a:normAutofit fontScale="92500" lnSpcReduction="20000"/>
          </a:bodyPr>
          <a:lstStyle/>
          <a:p>
            <a:pPr marL="0" indent="0">
              <a:buNone/>
            </a:pPr>
            <a:endParaRPr lang="en-US" dirty="0"/>
          </a:p>
          <a:p>
            <a:pPr marL="0" indent="0">
              <a:buNone/>
            </a:pPr>
            <a:r>
              <a:rPr lang="en-US" sz="2200" dirty="0"/>
              <a:t>Griffith M, et al. (2015) </a:t>
            </a:r>
            <a:r>
              <a:rPr lang="en-US" sz="2200" i="1" dirty="0" err="1"/>
              <a:t>PLoS</a:t>
            </a:r>
            <a:r>
              <a:rPr lang="en-US" sz="2200" i="1" dirty="0"/>
              <a:t> </a:t>
            </a:r>
            <a:r>
              <a:rPr lang="en-US" sz="2200" i="1" dirty="0" err="1"/>
              <a:t>Comput</a:t>
            </a:r>
            <a:r>
              <a:rPr lang="en-US" sz="2200" i="1" dirty="0"/>
              <a:t> </a:t>
            </a:r>
            <a:r>
              <a:rPr lang="en-US" sz="2200" i="1" dirty="0" err="1"/>
              <a:t>Biol</a:t>
            </a:r>
            <a:r>
              <a:rPr lang="en-US" sz="2200" dirty="0"/>
              <a:t> 11(8): e1004393.</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6061" y="1628784"/>
            <a:ext cx="4512692" cy="4257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6263" y="2057409"/>
            <a:ext cx="3810000" cy="3330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38074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RNA-</a:t>
            </a:r>
            <a:r>
              <a:rPr lang="en-US" dirty="0" err="1" smtClean="0"/>
              <a:t>seq</a:t>
            </a:r>
            <a:r>
              <a:rPr lang="en-US" dirty="0"/>
              <a:t> </a:t>
            </a:r>
            <a:r>
              <a:rPr lang="en-US" dirty="0" smtClean="0"/>
              <a:t>Strategies</a:t>
            </a:r>
            <a:endParaRPr lang="en-US" dirty="0"/>
          </a:p>
        </p:txBody>
      </p:sp>
      <p:sp>
        <p:nvSpPr>
          <p:cNvPr id="3" name="Content Placeholder 2"/>
          <p:cNvSpPr>
            <a:spLocks noGrp="1"/>
          </p:cNvSpPr>
          <p:nvPr>
            <p:ph idx="1"/>
          </p:nvPr>
        </p:nvSpPr>
        <p:spPr>
          <a:xfrm>
            <a:off x="677872" y="6027747"/>
            <a:ext cx="11232833" cy="792164"/>
          </a:xfrm>
        </p:spPr>
        <p:txBody>
          <a:bodyPr>
            <a:normAutofit fontScale="92500" lnSpcReduction="20000"/>
          </a:bodyPr>
          <a:lstStyle/>
          <a:p>
            <a:pPr marL="0" indent="0">
              <a:buNone/>
            </a:pPr>
            <a:endParaRPr lang="en-US" dirty="0"/>
          </a:p>
          <a:p>
            <a:pPr marL="0" indent="0">
              <a:buNone/>
            </a:pPr>
            <a:r>
              <a:rPr lang="en-US" sz="2200" dirty="0"/>
              <a:t>Griffith M, et al. (2015) </a:t>
            </a:r>
            <a:r>
              <a:rPr lang="en-US" sz="2200" i="1" dirty="0" err="1"/>
              <a:t>PLoS</a:t>
            </a:r>
            <a:r>
              <a:rPr lang="en-US" sz="2200" i="1" dirty="0"/>
              <a:t> </a:t>
            </a:r>
            <a:r>
              <a:rPr lang="en-US" sz="2200" i="1" dirty="0" err="1"/>
              <a:t>Comput</a:t>
            </a:r>
            <a:r>
              <a:rPr lang="en-US" sz="2200" i="1" dirty="0"/>
              <a:t> </a:t>
            </a:r>
            <a:r>
              <a:rPr lang="en-US" sz="2200" i="1" dirty="0" err="1"/>
              <a:t>Biol</a:t>
            </a:r>
            <a:r>
              <a:rPr lang="en-US" sz="2200" dirty="0"/>
              <a:t> 11(8): e1004393.</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8777" y="1600213"/>
            <a:ext cx="6648450" cy="454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7459667" y="1295400"/>
            <a:ext cx="2209799"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07" tIns="45658" rIns="91307" bIns="45658" rtlCol="0" anchor="ctr"/>
          <a:lstStyle/>
          <a:p>
            <a:pPr algn="ctr"/>
            <a:endParaRPr lang="en-US"/>
          </a:p>
        </p:txBody>
      </p:sp>
    </p:spTree>
    <p:extLst>
      <p:ext uri="{BB962C8B-B14F-4D97-AF65-F5344CB8AC3E}">
        <p14:creationId xmlns:p14="http://schemas.microsoft.com/office/powerpoint/2010/main" val="13341751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RNA-</a:t>
            </a:r>
            <a:r>
              <a:rPr lang="en-US" dirty="0" err="1" smtClean="0"/>
              <a:t>Seq</a:t>
            </a:r>
            <a:r>
              <a:rPr lang="en-US" dirty="0" smtClean="0"/>
              <a:t> Utility in Disease</a:t>
            </a:r>
            <a:endParaRPr lang="en-US" dirty="0"/>
          </a:p>
        </p:txBody>
      </p:sp>
      <p:sp>
        <p:nvSpPr>
          <p:cNvPr id="3" name="Content Placeholder 2"/>
          <p:cNvSpPr>
            <a:spLocks noGrp="1"/>
          </p:cNvSpPr>
          <p:nvPr>
            <p:ph idx="1"/>
          </p:nvPr>
        </p:nvSpPr>
        <p:spPr/>
        <p:txBody>
          <a:bodyPr>
            <a:normAutofit/>
          </a:bodyPr>
          <a:lstStyle/>
          <a:p>
            <a:r>
              <a:rPr lang="en-US" dirty="0" smtClean="0"/>
              <a:t>Transcript </a:t>
            </a:r>
            <a:r>
              <a:rPr lang="en-US" dirty="0"/>
              <a:t>discovery </a:t>
            </a:r>
            <a:r>
              <a:rPr lang="en-US" dirty="0" smtClean="0"/>
              <a:t>&amp; genome </a:t>
            </a:r>
            <a:r>
              <a:rPr lang="en-US" dirty="0"/>
              <a:t>annotation </a:t>
            </a:r>
            <a:endParaRPr lang="en-US" dirty="0" smtClean="0"/>
          </a:p>
          <a:p>
            <a:r>
              <a:rPr lang="en-US" dirty="0" smtClean="0"/>
              <a:t>Studying mechanisms </a:t>
            </a:r>
            <a:r>
              <a:rPr lang="en-US" dirty="0"/>
              <a:t>of </a:t>
            </a:r>
            <a:r>
              <a:rPr lang="en-US" dirty="0" smtClean="0"/>
              <a:t>gene regulation &amp; disease</a:t>
            </a:r>
          </a:p>
          <a:p>
            <a:r>
              <a:rPr lang="en-US" dirty="0" smtClean="0"/>
              <a:t>Differential gene </a:t>
            </a:r>
            <a:r>
              <a:rPr lang="en-US" dirty="0"/>
              <a:t>expression analysis </a:t>
            </a:r>
            <a:r>
              <a:rPr lang="en-US" dirty="0" smtClean="0"/>
              <a:t>[DEG] </a:t>
            </a:r>
          </a:p>
          <a:p>
            <a:r>
              <a:rPr lang="en-US" dirty="0" smtClean="0"/>
              <a:t>Allele-specific expression [ASE] </a:t>
            </a:r>
            <a:r>
              <a:rPr lang="en-US" dirty="0"/>
              <a:t>analysis</a:t>
            </a:r>
          </a:p>
          <a:p>
            <a:r>
              <a:rPr lang="en-US" dirty="0" smtClean="0"/>
              <a:t>Variant discovery: deep intronic, fusions, duplications</a:t>
            </a:r>
          </a:p>
          <a:p>
            <a:r>
              <a:rPr lang="en-US" dirty="0"/>
              <a:t>Alternative Splicing analysis</a:t>
            </a:r>
          </a:p>
          <a:p>
            <a:pPr marL="0" indent="0">
              <a:buNone/>
            </a:pPr>
            <a:endParaRPr lang="en-US" dirty="0"/>
          </a:p>
        </p:txBody>
      </p:sp>
      <p:sp>
        <p:nvSpPr>
          <p:cNvPr id="4" name="Rectangle 3"/>
          <p:cNvSpPr/>
          <p:nvPr/>
        </p:nvSpPr>
        <p:spPr>
          <a:xfrm>
            <a:off x="452257" y="3962400"/>
            <a:ext cx="10360205" cy="1219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79420" tIns="179420" rIns="179420" bIns="179420" rtlCol="0" anchor="ctr"/>
          <a:lstStyle/>
          <a:p>
            <a:pPr algn="ctr" defTabSz="1232059"/>
            <a:endParaRPr lang="en-US" sz="1600" dirty="0">
              <a:solidFill>
                <a:srgbClr val="002060"/>
              </a:solidFill>
            </a:endParaRPr>
          </a:p>
        </p:txBody>
      </p:sp>
    </p:spTree>
    <p:extLst>
      <p:ext uri="{BB962C8B-B14F-4D97-AF65-F5344CB8AC3E}">
        <p14:creationId xmlns:p14="http://schemas.microsoft.com/office/powerpoint/2010/main" val="286287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1287470" y="1701028"/>
            <a:ext cx="10162642" cy="863515"/>
          </a:xfrm>
          <a:prstGeom prst="rect">
            <a:avLst/>
          </a:prstGeom>
          <a:noFill/>
        </p:spPr>
        <p:txBody>
          <a:bodyPr wrap="square" lIns="123453" tIns="61730" rIns="123453" bIns="61730" rtlCol="0">
            <a:spAutoFit/>
          </a:bodyPr>
          <a:lstStyle/>
          <a:p>
            <a:pPr algn="ctr" fontAlgn="base"/>
            <a:r>
              <a:rPr lang="en-US" sz="4700" b="1" dirty="0">
                <a:solidFill>
                  <a:prstClr val="black"/>
                </a:solidFill>
              </a:rPr>
              <a:t>RNA-</a:t>
            </a:r>
            <a:r>
              <a:rPr lang="en-US" sz="4700" b="1" dirty="0" err="1">
                <a:solidFill>
                  <a:prstClr val="black"/>
                </a:solidFill>
              </a:rPr>
              <a:t>seq</a:t>
            </a:r>
            <a:endParaRPr lang="en-US" sz="4700" b="1" dirty="0">
              <a:solidFill>
                <a:prstClr val="black"/>
              </a:solidFill>
            </a:endParaRPr>
          </a:p>
        </p:txBody>
      </p:sp>
      <p:sp>
        <p:nvSpPr>
          <p:cNvPr id="30" name="TextBox 29"/>
          <p:cNvSpPr txBox="1"/>
          <p:nvPr/>
        </p:nvSpPr>
        <p:spPr>
          <a:xfrm>
            <a:off x="2354275" y="3124209"/>
            <a:ext cx="8381999" cy="1602083"/>
          </a:xfrm>
          <a:prstGeom prst="rect">
            <a:avLst/>
          </a:prstGeom>
          <a:noFill/>
        </p:spPr>
        <p:txBody>
          <a:bodyPr wrap="square" lIns="123453" tIns="61730" rIns="123453" bIns="61730" rtlCol="0">
            <a:spAutoFit/>
          </a:bodyPr>
          <a:lstStyle/>
          <a:p>
            <a:pPr algn="ctr"/>
            <a:r>
              <a:rPr lang="en-US" sz="4700" b="1" dirty="0">
                <a:solidFill>
                  <a:srgbClr val="4F81BD"/>
                </a:solidFill>
              </a:rPr>
              <a:t>Alternative Splicing analysis:</a:t>
            </a:r>
          </a:p>
          <a:p>
            <a:pPr algn="ctr"/>
            <a:r>
              <a:rPr lang="en-US" sz="4700" b="1" dirty="0">
                <a:solidFill>
                  <a:srgbClr val="4F81BD"/>
                </a:solidFill>
              </a:rPr>
              <a:t>Variant Classification</a:t>
            </a:r>
          </a:p>
        </p:txBody>
      </p:sp>
    </p:spTree>
    <p:extLst>
      <p:ext uri="{BB962C8B-B14F-4D97-AF65-F5344CB8AC3E}">
        <p14:creationId xmlns:p14="http://schemas.microsoft.com/office/powerpoint/2010/main" val="1229705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1">
      <a:dk1>
        <a:srgbClr val="FFFFFF"/>
      </a:dk1>
      <a:lt1>
        <a:sysClr val="window" lastClr="FFFFFF"/>
      </a:lt1>
      <a:dk2>
        <a:srgbClr val="FFFFFF"/>
      </a:dk2>
      <a:lt2>
        <a:srgbClr val="FFFFFF"/>
      </a:lt2>
      <a:accent1>
        <a:srgbClr val="5A5A59"/>
      </a:accent1>
      <a:accent2>
        <a:srgbClr val="008DC8"/>
      </a:accent2>
      <a:accent3>
        <a:srgbClr val="5A5A59"/>
      </a:accent3>
      <a:accent4>
        <a:srgbClr val="003E69"/>
      </a:accent4>
      <a:accent5>
        <a:srgbClr val="5A5A59"/>
      </a:accent5>
      <a:accent6>
        <a:srgbClr val="008DC8"/>
      </a:accent6>
      <a:hlink>
        <a:srgbClr val="008DC8"/>
      </a:hlink>
      <a:folHlink>
        <a:srgbClr val="008DC8"/>
      </a:folHlink>
    </a:clrScheme>
    <a:fontScheme name="Ambry Genetics">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lIns="180000" tIns="180000" rIns="180000" bIns="180000" rtlCol="0" anchor="ctr"/>
      <a:lstStyle>
        <a:defPPr>
          <a:defRPr sz="1600" dirty="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180000" tIns="180000" rIns="180000" bIns="180000" rtlCol="0" anchor="ctr">
        <a:noAutofit/>
      </a:bodyPr>
      <a:lstStyle>
        <a:defPPr>
          <a:lnSpc>
            <a:spcPct val="85000"/>
          </a:lnSpc>
          <a:defRPr sz="1600" dirty="0" smtClean="0"/>
        </a:defPPr>
      </a:lstStyle>
    </a:txDef>
  </a:objectDefaults>
  <a:extraClrSchemeLst/>
</a:theme>
</file>

<file path=ppt/theme/theme3.xml><?xml version="1.0" encoding="utf-8"?>
<a:theme xmlns:a="http://schemas.openxmlformats.org/drawingml/2006/main" name="2_Office Theme">
  <a:themeElements>
    <a:clrScheme name="Custom 1">
      <a:dk1>
        <a:srgbClr val="FFFFFF"/>
      </a:dk1>
      <a:lt1>
        <a:sysClr val="window" lastClr="FFFFFF"/>
      </a:lt1>
      <a:dk2>
        <a:srgbClr val="FFFFFF"/>
      </a:dk2>
      <a:lt2>
        <a:srgbClr val="FFFFFF"/>
      </a:lt2>
      <a:accent1>
        <a:srgbClr val="5A5A59"/>
      </a:accent1>
      <a:accent2>
        <a:srgbClr val="008DC8"/>
      </a:accent2>
      <a:accent3>
        <a:srgbClr val="5A5A59"/>
      </a:accent3>
      <a:accent4>
        <a:srgbClr val="003E69"/>
      </a:accent4>
      <a:accent5>
        <a:srgbClr val="5A5A59"/>
      </a:accent5>
      <a:accent6>
        <a:srgbClr val="008DC8"/>
      </a:accent6>
      <a:hlink>
        <a:srgbClr val="008DC8"/>
      </a:hlink>
      <a:folHlink>
        <a:srgbClr val="008DC8"/>
      </a:folHlink>
    </a:clrScheme>
    <a:fontScheme name="Ambry Genetics">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lIns="180000" tIns="180000" rIns="180000" bIns="180000" rtlCol="0" anchor="ctr"/>
      <a:lstStyle>
        <a:defPPr>
          <a:defRPr sz="1600" dirty="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180000" tIns="180000" rIns="180000" bIns="180000" rtlCol="0" anchor="ctr">
        <a:noAutofit/>
      </a:bodyPr>
      <a:lstStyle>
        <a:defPPr>
          <a:lnSpc>
            <a:spcPct val="85000"/>
          </a:lnSpc>
          <a:defRPr sz="1600" dirty="0" smtClean="0"/>
        </a:defPPr>
      </a:lstStyle>
    </a:txDef>
  </a:objectDefaults>
  <a:extraClrSchemeLst/>
</a:theme>
</file>

<file path=ppt/theme/theme4.xml><?xml version="1.0" encoding="utf-8"?>
<a:theme xmlns:a="http://schemas.openxmlformats.org/drawingml/2006/main" name="1_Ambry-wSmartArt-Final2018">
  <a:themeElements>
    <a:clrScheme name="Custom 1">
      <a:dk1>
        <a:srgbClr val="003D69"/>
      </a:dk1>
      <a:lt1>
        <a:srgbClr val="FFFFFF"/>
      </a:lt1>
      <a:dk2>
        <a:srgbClr val="9C9FA1"/>
      </a:dk2>
      <a:lt2>
        <a:srgbClr val="E7E6E6"/>
      </a:lt2>
      <a:accent1>
        <a:srgbClr val="003D69"/>
      </a:accent1>
      <a:accent2>
        <a:srgbClr val="00AAE6"/>
      </a:accent2>
      <a:accent3>
        <a:srgbClr val="FFD470"/>
      </a:accent3>
      <a:accent4>
        <a:srgbClr val="9C9FA1"/>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Ambry-ppt Template DRAFT4-wSmartArt-Reduced" id="{43CB4112-4CC5-2E44-9257-B435CF35FD21}" vid="{3D2BCED8-0518-7644-A8E2-207C6DA1F29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2448</TotalTime>
  <Words>1274</Words>
  <Application>Microsoft Office PowerPoint</Application>
  <PresentationFormat>Custom</PresentationFormat>
  <Paragraphs>151</Paragraphs>
  <Slides>32</Slides>
  <Notes>21</Notes>
  <HiddenSlides>0</HiddenSlides>
  <MMClips>0</MMClips>
  <ScaleCrop>false</ScaleCrop>
  <HeadingPairs>
    <vt:vector size="4" baseType="variant">
      <vt:variant>
        <vt:lpstr>Theme</vt:lpstr>
      </vt:variant>
      <vt:variant>
        <vt:i4>4</vt:i4>
      </vt:variant>
      <vt:variant>
        <vt:lpstr>Slide Titles</vt:lpstr>
      </vt:variant>
      <vt:variant>
        <vt:i4>32</vt:i4>
      </vt:variant>
    </vt:vector>
  </HeadingPairs>
  <TitlesOfParts>
    <vt:vector size="36" baseType="lpstr">
      <vt:lpstr>Office Theme</vt:lpstr>
      <vt:lpstr>1_Office Theme</vt:lpstr>
      <vt:lpstr>2_Office Theme</vt:lpstr>
      <vt:lpstr>1_Ambry-wSmartArt-Final2018</vt:lpstr>
      <vt:lpstr>Maximizing Genetic Testing for Hereditary Cancer Using RNA Sequencing</vt:lpstr>
      <vt:lpstr>Disclosures/ Conflict of Interest</vt:lpstr>
      <vt:lpstr>Outline</vt:lpstr>
      <vt:lpstr>An overview of the central dogma of molecular biology</vt:lpstr>
      <vt:lpstr>Splicing 101</vt:lpstr>
      <vt:lpstr>RNA-seq Strategies</vt:lpstr>
      <vt:lpstr>RNA-seq Strategies</vt:lpstr>
      <vt:lpstr>RNA-Seq Utility in Disease</vt:lpstr>
      <vt:lpstr>PowerPoint Presentation</vt:lpstr>
      <vt:lpstr>Variant Classification 101</vt:lpstr>
      <vt:lpstr>RNA Eligible Genes – VUS Distribution by Type</vt:lpstr>
      <vt:lpstr>RNA Eligible Genes VLP Distribution by Type</vt:lpstr>
      <vt:lpstr>RNA-seq (Splicing Analysis): CloneSeq</vt:lpstr>
      <vt:lpstr>BRCA1 c.5152+5G&gt;T VUS to VLP</vt:lpstr>
      <vt:lpstr>RNA Testing Improves the Classification of Germline Sequence Variants</vt:lpstr>
      <vt:lpstr>RNA Testing Improves the Classification of Germline Sequence Variants</vt:lpstr>
      <vt:lpstr>PowerPoint Presentation</vt:lpstr>
      <vt:lpstr>PowerPoint Presentation</vt:lpstr>
      <vt:lpstr>CDH1 c.1712-2A&gt;C: VLP?</vt:lpstr>
      <vt:lpstr>CDH1 c.1712-2A&gt;C (r.1712_1720del9): VUS</vt:lpstr>
      <vt:lpstr>CDH1 p.T568R c.1703C&gt;G: VUS&gt;VLP</vt:lpstr>
      <vt:lpstr>CDH1 c.1703C&gt;G (r.1566_1711del146): VUS&gt;VLP</vt:lpstr>
      <vt:lpstr>RNA Testing Improves the Classification of Germline Sequence Variants</vt:lpstr>
      <vt:lpstr>PowerPoint Presentation</vt:lpstr>
      <vt:lpstr>PowerPoint Presentation</vt:lpstr>
      <vt:lpstr>PowerPoint Presentation</vt:lpstr>
      <vt:lpstr>Final Report: ATM c.5763-1050A&gt;G</vt:lpstr>
      <vt:lpstr>PowerPoint Presentation</vt:lpstr>
      <vt:lpstr>PowerPoint Presentation</vt:lpstr>
      <vt:lpstr>PowerPoint Presentation</vt:lpstr>
      <vt:lpstr>Summary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Kelly Farwell Hagman</dc:creator>
  <cp:lastModifiedBy>Rachid Karam</cp:lastModifiedBy>
  <cp:revision>207</cp:revision>
  <dcterms:created xsi:type="dcterms:W3CDTF">2016-05-27T23:20:40Z</dcterms:created>
  <dcterms:modified xsi:type="dcterms:W3CDTF">2019-02-15T00:35:17Z</dcterms:modified>
</cp:coreProperties>
</file>